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8" r:id="rId2"/>
    <p:sldId id="547" r:id="rId3"/>
    <p:sldId id="554" r:id="rId4"/>
    <p:sldId id="552" r:id="rId5"/>
    <p:sldId id="542" r:id="rId6"/>
    <p:sldId id="556" r:id="rId7"/>
    <p:sldId id="561" r:id="rId8"/>
    <p:sldId id="560" r:id="rId9"/>
    <p:sldId id="558" r:id="rId10"/>
    <p:sldId id="557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Montserrat-Regular" panose="02000505000000020004" pitchFamily="2" charset="0"/>
      <p:regular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5F3"/>
    <a:srgbClr val="B59A91"/>
    <a:srgbClr val="BDA59D"/>
    <a:srgbClr val="AA8C82"/>
    <a:srgbClr val="F2EDEA"/>
    <a:srgbClr val="ECE5E0"/>
    <a:srgbClr val="231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2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340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 Circle Image for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F0C62D2-212B-4405-B6F8-B703AACD49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62602" y="902208"/>
            <a:ext cx="3242501" cy="3242500"/>
          </a:xfrm>
          <a:custGeom>
            <a:avLst/>
            <a:gdLst>
              <a:gd name="connsiteX0" fmla="*/ 1621250 w 3242501"/>
              <a:gd name="connsiteY0" fmla="*/ 0 h 3242500"/>
              <a:gd name="connsiteX1" fmla="*/ 3242501 w 3242501"/>
              <a:gd name="connsiteY1" fmla="*/ 1621250 h 3242500"/>
              <a:gd name="connsiteX2" fmla="*/ 1621250 w 3242501"/>
              <a:gd name="connsiteY2" fmla="*/ 3242500 h 3242500"/>
              <a:gd name="connsiteX3" fmla="*/ 0 w 3242501"/>
              <a:gd name="connsiteY3" fmla="*/ 1621250 h 3242500"/>
              <a:gd name="connsiteX4" fmla="*/ 1621250 w 3242501"/>
              <a:gd name="connsiteY4" fmla="*/ 0 h 324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501" h="3242500">
                <a:moveTo>
                  <a:pt x="1621250" y="0"/>
                </a:moveTo>
                <a:cubicBezTo>
                  <a:pt x="2516642" y="0"/>
                  <a:pt x="3242501" y="725858"/>
                  <a:pt x="3242501" y="1621250"/>
                </a:cubicBezTo>
                <a:cubicBezTo>
                  <a:pt x="3242501" y="2516642"/>
                  <a:pt x="2516643" y="3242500"/>
                  <a:pt x="1621250" y="3242500"/>
                </a:cubicBezTo>
                <a:cubicBezTo>
                  <a:pt x="725858" y="3242500"/>
                  <a:pt x="0" y="2516642"/>
                  <a:pt x="0" y="1621250"/>
                </a:cubicBezTo>
                <a:cubicBezTo>
                  <a:pt x="0" y="725858"/>
                  <a:pt x="725858" y="0"/>
                  <a:pt x="162125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64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ssion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FAC7957-4687-486E-A897-76B99467BC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544634"/>
          </a:xfrm>
          <a:custGeom>
            <a:avLst/>
            <a:gdLst>
              <a:gd name="connsiteX0" fmla="*/ 0 w 12192000"/>
              <a:gd name="connsiteY0" fmla="*/ 0 h 3544634"/>
              <a:gd name="connsiteX1" fmla="*/ 12192000 w 12192000"/>
              <a:gd name="connsiteY1" fmla="*/ 0 h 3544634"/>
              <a:gd name="connsiteX2" fmla="*/ 12192000 w 12192000"/>
              <a:gd name="connsiteY2" fmla="*/ 3544634 h 3544634"/>
              <a:gd name="connsiteX3" fmla="*/ 0 w 12192000"/>
              <a:gd name="connsiteY3" fmla="*/ 3544634 h 354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44634">
                <a:moveTo>
                  <a:pt x="0" y="0"/>
                </a:moveTo>
                <a:lnTo>
                  <a:pt x="12192000" y="0"/>
                </a:lnTo>
                <a:lnTo>
                  <a:pt x="12192000" y="3544634"/>
                </a:lnTo>
                <a:lnTo>
                  <a:pt x="0" y="3544634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05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7E8074-62A8-484B-BF34-C695BC88ED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54020" y="1"/>
            <a:ext cx="5937980" cy="4272915"/>
          </a:xfrm>
          <a:custGeom>
            <a:avLst/>
            <a:gdLst>
              <a:gd name="connsiteX0" fmla="*/ 0 w 5937980"/>
              <a:gd name="connsiteY0" fmla="*/ 0 h 4272915"/>
              <a:gd name="connsiteX1" fmla="*/ 5937980 w 5937980"/>
              <a:gd name="connsiteY1" fmla="*/ 0 h 4272915"/>
              <a:gd name="connsiteX2" fmla="*/ 5937980 w 5937980"/>
              <a:gd name="connsiteY2" fmla="*/ 4272915 h 4272915"/>
              <a:gd name="connsiteX3" fmla="*/ 238125 w 5937980"/>
              <a:gd name="connsiteY3" fmla="*/ 4272915 h 4272915"/>
              <a:gd name="connsiteX4" fmla="*/ 0 w 5937980"/>
              <a:gd name="connsiteY4" fmla="*/ 4034790 h 42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980" h="4272915">
                <a:moveTo>
                  <a:pt x="0" y="0"/>
                </a:moveTo>
                <a:lnTo>
                  <a:pt x="5937980" y="0"/>
                </a:lnTo>
                <a:lnTo>
                  <a:pt x="5937980" y="4272915"/>
                </a:lnTo>
                <a:lnTo>
                  <a:pt x="238125" y="4272915"/>
                </a:lnTo>
                <a:cubicBezTo>
                  <a:pt x="106613" y="4272915"/>
                  <a:pt x="0" y="4166302"/>
                  <a:pt x="0" y="403479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7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D10EAF4F-AA07-481F-995D-C98646BEF1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50121" y="3320891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4FDC13A1-9386-422A-B3AF-FE5EB8CA55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2738" y="3320891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8599892-1F6B-4481-8749-70B354F5F7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95261" y="3320891"/>
            <a:ext cx="1524000" cy="1524000"/>
          </a:xfrm>
          <a:custGeom>
            <a:avLst/>
            <a:gdLst>
              <a:gd name="connsiteX0" fmla="*/ 762001 w 1524000"/>
              <a:gd name="connsiteY0" fmla="*/ 0 h 1524000"/>
              <a:gd name="connsiteX1" fmla="*/ 1524000 w 1524000"/>
              <a:gd name="connsiteY1" fmla="*/ 762000 h 1524000"/>
              <a:gd name="connsiteX2" fmla="*/ 762001 w 1524000"/>
              <a:gd name="connsiteY2" fmla="*/ 1524000 h 1524000"/>
              <a:gd name="connsiteX3" fmla="*/ 0 w 1524000"/>
              <a:gd name="connsiteY3" fmla="*/ 762000 h 1524000"/>
              <a:gd name="connsiteX4" fmla="*/ 762001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1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1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6EB0BBBA-BCF4-498A-9D67-4DA6158C1E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879" y="3320891"/>
            <a:ext cx="1524000" cy="1524000"/>
          </a:xfrm>
          <a:custGeom>
            <a:avLst/>
            <a:gdLst>
              <a:gd name="connsiteX0" fmla="*/ 762000 w 1524000"/>
              <a:gd name="connsiteY0" fmla="*/ 0 h 1524000"/>
              <a:gd name="connsiteX1" fmla="*/ 1524000 w 1524000"/>
              <a:gd name="connsiteY1" fmla="*/ 762000 h 1524000"/>
              <a:gd name="connsiteX2" fmla="*/ 762000 w 1524000"/>
              <a:gd name="connsiteY2" fmla="*/ 1524000 h 1524000"/>
              <a:gd name="connsiteX3" fmla="*/ 0 w 1524000"/>
              <a:gd name="connsiteY3" fmla="*/ 762000 h 1524000"/>
              <a:gd name="connsiteX4" fmla="*/ 762000 w 1524000"/>
              <a:gd name="connsiteY4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524000">
                <a:moveTo>
                  <a:pt x="762000" y="0"/>
                </a:moveTo>
                <a:cubicBezTo>
                  <a:pt x="1182841" y="0"/>
                  <a:pt x="1524000" y="341159"/>
                  <a:pt x="1524000" y="762000"/>
                </a:cubicBezTo>
                <a:cubicBezTo>
                  <a:pt x="1524000" y="1182841"/>
                  <a:pt x="1182841" y="1524000"/>
                  <a:pt x="762000" y="1524000"/>
                </a:cubicBezTo>
                <a:cubicBezTo>
                  <a:pt x="341159" y="1524000"/>
                  <a:pt x="0" y="1182841"/>
                  <a:pt x="0" y="762000"/>
                </a:cubicBezTo>
                <a:cubicBezTo>
                  <a:pt x="0" y="341159"/>
                  <a:pt x="341159" y="0"/>
                  <a:pt x="76200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507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72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 Small Circl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A4B937-EE4F-4195-AFE9-D63506659C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62602" y="902208"/>
            <a:ext cx="3242501" cy="3242500"/>
          </a:xfrm>
          <a:custGeom>
            <a:avLst/>
            <a:gdLst>
              <a:gd name="connsiteX0" fmla="*/ 1621250 w 3242501"/>
              <a:gd name="connsiteY0" fmla="*/ 0 h 3242500"/>
              <a:gd name="connsiteX1" fmla="*/ 3242501 w 3242501"/>
              <a:gd name="connsiteY1" fmla="*/ 1621250 h 3242500"/>
              <a:gd name="connsiteX2" fmla="*/ 1621250 w 3242501"/>
              <a:gd name="connsiteY2" fmla="*/ 3242500 h 3242500"/>
              <a:gd name="connsiteX3" fmla="*/ 0 w 3242501"/>
              <a:gd name="connsiteY3" fmla="*/ 1621250 h 3242500"/>
              <a:gd name="connsiteX4" fmla="*/ 1621250 w 3242501"/>
              <a:gd name="connsiteY4" fmla="*/ 0 h 324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2501" h="3242500">
                <a:moveTo>
                  <a:pt x="1621250" y="0"/>
                </a:moveTo>
                <a:cubicBezTo>
                  <a:pt x="2516642" y="0"/>
                  <a:pt x="3242501" y="725858"/>
                  <a:pt x="3242501" y="1621250"/>
                </a:cubicBezTo>
                <a:cubicBezTo>
                  <a:pt x="3242501" y="2516642"/>
                  <a:pt x="2516643" y="3242500"/>
                  <a:pt x="1621250" y="3242500"/>
                </a:cubicBezTo>
                <a:cubicBezTo>
                  <a:pt x="725858" y="3242500"/>
                  <a:pt x="0" y="2516642"/>
                  <a:pt x="0" y="1621250"/>
                </a:cubicBezTo>
                <a:cubicBezTo>
                  <a:pt x="0" y="725858"/>
                  <a:pt x="725858" y="0"/>
                  <a:pt x="1621250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4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Charts Slid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90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Bottom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484B41-CCB5-4167-95B3-80B0CFD147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943666"/>
            <a:ext cx="12192000" cy="1914335"/>
          </a:xfrm>
          <a:custGeom>
            <a:avLst/>
            <a:gdLst>
              <a:gd name="connsiteX0" fmla="*/ 0 w 12192000"/>
              <a:gd name="connsiteY0" fmla="*/ 0 h 1914335"/>
              <a:gd name="connsiteX1" fmla="*/ 12192000 w 12192000"/>
              <a:gd name="connsiteY1" fmla="*/ 0 h 1914335"/>
              <a:gd name="connsiteX2" fmla="*/ 12192000 w 12192000"/>
              <a:gd name="connsiteY2" fmla="*/ 1914335 h 1914335"/>
              <a:gd name="connsiteX3" fmla="*/ 0 w 12192000"/>
              <a:gd name="connsiteY3" fmla="*/ 1914335 h 191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14335">
                <a:moveTo>
                  <a:pt x="0" y="0"/>
                </a:moveTo>
                <a:lnTo>
                  <a:pt x="12192000" y="0"/>
                </a:lnTo>
                <a:lnTo>
                  <a:pt x="12192000" y="1914335"/>
                </a:lnTo>
                <a:lnTo>
                  <a:pt x="0" y="191433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751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and Small Circle Im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113C7C-0D39-493C-BAC4-AA4799F40A3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8713" y="3760406"/>
            <a:ext cx="1034606" cy="1034605"/>
          </a:xfrm>
          <a:custGeom>
            <a:avLst/>
            <a:gdLst>
              <a:gd name="connsiteX0" fmla="*/ 517303 w 1034606"/>
              <a:gd name="connsiteY0" fmla="*/ 0 h 1034605"/>
              <a:gd name="connsiteX1" fmla="*/ 1034606 w 1034606"/>
              <a:gd name="connsiteY1" fmla="*/ 517303 h 1034605"/>
              <a:gd name="connsiteX2" fmla="*/ 517303 w 1034606"/>
              <a:gd name="connsiteY2" fmla="*/ 1034605 h 1034605"/>
              <a:gd name="connsiteX3" fmla="*/ 0 w 1034606"/>
              <a:gd name="connsiteY3" fmla="*/ 517303 h 1034605"/>
              <a:gd name="connsiteX4" fmla="*/ 517303 w 1034606"/>
              <a:gd name="connsiteY4" fmla="*/ 0 h 103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606" h="1034605">
                <a:moveTo>
                  <a:pt x="517303" y="0"/>
                </a:moveTo>
                <a:cubicBezTo>
                  <a:pt x="803001" y="0"/>
                  <a:pt x="1034606" y="231604"/>
                  <a:pt x="1034606" y="517303"/>
                </a:cubicBezTo>
                <a:cubicBezTo>
                  <a:pt x="1034606" y="803001"/>
                  <a:pt x="803001" y="1034605"/>
                  <a:pt x="517303" y="1034605"/>
                </a:cubicBezTo>
                <a:cubicBezTo>
                  <a:pt x="231604" y="1034605"/>
                  <a:pt x="0" y="803001"/>
                  <a:pt x="0" y="517303"/>
                </a:cubicBezTo>
                <a:cubicBezTo>
                  <a:pt x="0" y="231604"/>
                  <a:pt x="231604" y="0"/>
                  <a:pt x="517303" y="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C5F513E-0C51-4A23-8709-F1A0C1E1FA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36275" y="668100"/>
            <a:ext cx="2615184" cy="5522118"/>
          </a:xfrm>
          <a:custGeom>
            <a:avLst/>
            <a:gdLst>
              <a:gd name="connsiteX0" fmla="*/ 366178 w 2615184"/>
              <a:gd name="connsiteY0" fmla="*/ 0 h 5522118"/>
              <a:gd name="connsiteX1" fmla="*/ 2249006 w 2615184"/>
              <a:gd name="connsiteY1" fmla="*/ 0 h 5522118"/>
              <a:gd name="connsiteX2" fmla="*/ 2615184 w 2615184"/>
              <a:gd name="connsiteY2" fmla="*/ 366178 h 5522118"/>
              <a:gd name="connsiteX3" fmla="*/ 2615184 w 2615184"/>
              <a:gd name="connsiteY3" fmla="*/ 5155940 h 5522118"/>
              <a:gd name="connsiteX4" fmla="*/ 2249006 w 2615184"/>
              <a:gd name="connsiteY4" fmla="*/ 5522118 h 5522118"/>
              <a:gd name="connsiteX5" fmla="*/ 366178 w 2615184"/>
              <a:gd name="connsiteY5" fmla="*/ 5522118 h 5522118"/>
              <a:gd name="connsiteX6" fmla="*/ 0 w 2615184"/>
              <a:gd name="connsiteY6" fmla="*/ 5155940 h 5522118"/>
              <a:gd name="connsiteX7" fmla="*/ 0 w 2615184"/>
              <a:gd name="connsiteY7" fmla="*/ 366178 h 5522118"/>
              <a:gd name="connsiteX8" fmla="*/ 366178 w 2615184"/>
              <a:gd name="connsiteY8" fmla="*/ 0 h 552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184" h="5522118">
                <a:moveTo>
                  <a:pt x="366178" y="0"/>
                </a:moveTo>
                <a:lnTo>
                  <a:pt x="2249006" y="0"/>
                </a:lnTo>
                <a:cubicBezTo>
                  <a:pt x="2451241" y="0"/>
                  <a:pt x="2615184" y="163943"/>
                  <a:pt x="2615184" y="366178"/>
                </a:cubicBezTo>
                <a:lnTo>
                  <a:pt x="2615184" y="5155940"/>
                </a:lnTo>
                <a:cubicBezTo>
                  <a:pt x="2615184" y="5358175"/>
                  <a:pt x="2451241" y="5522118"/>
                  <a:pt x="2249006" y="5522118"/>
                </a:cubicBezTo>
                <a:lnTo>
                  <a:pt x="366178" y="5522118"/>
                </a:lnTo>
                <a:cubicBezTo>
                  <a:pt x="163943" y="5522118"/>
                  <a:pt x="0" y="5358175"/>
                  <a:pt x="0" y="5155940"/>
                </a:cubicBezTo>
                <a:lnTo>
                  <a:pt x="0" y="366178"/>
                </a:lnTo>
                <a:cubicBezTo>
                  <a:pt x="0" y="163943"/>
                  <a:pt x="163943" y="0"/>
                  <a:pt x="366178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7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2" r:id="rId20"/>
    <p:sldLayoutId id="2147483661" r:id="rId21"/>
    <p:sldLayoutId id="214748366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CDE4FE-7FC6-47A5-8E41-9AC687B8D5EA}"/>
              </a:ext>
            </a:extLst>
          </p:cNvPr>
          <p:cNvSpPr/>
          <p:nvPr/>
        </p:nvSpPr>
        <p:spPr>
          <a:xfrm>
            <a:off x="0" y="4765929"/>
            <a:ext cx="12192000" cy="2092451"/>
          </a:xfrm>
          <a:custGeom>
            <a:avLst/>
            <a:gdLst>
              <a:gd name="connsiteX0" fmla="*/ 0 w 12192000"/>
              <a:gd name="connsiteY0" fmla="*/ 0 h 2092451"/>
              <a:gd name="connsiteX1" fmla="*/ 12192000 w 12192000"/>
              <a:gd name="connsiteY1" fmla="*/ 0 h 2092451"/>
              <a:gd name="connsiteX2" fmla="*/ 12192000 w 12192000"/>
              <a:gd name="connsiteY2" fmla="*/ 2092452 h 2092451"/>
              <a:gd name="connsiteX3" fmla="*/ 0 w 12192000"/>
              <a:gd name="connsiteY3" fmla="*/ 2092452 h 209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092451">
                <a:moveTo>
                  <a:pt x="0" y="0"/>
                </a:moveTo>
                <a:lnTo>
                  <a:pt x="12192000" y="0"/>
                </a:lnTo>
                <a:lnTo>
                  <a:pt x="12192000" y="2092452"/>
                </a:lnTo>
                <a:lnTo>
                  <a:pt x="0" y="2092452"/>
                </a:lnTo>
                <a:close/>
              </a:path>
            </a:pathLst>
          </a:cu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B25996B-F408-47B1-9471-65877822916E}"/>
              </a:ext>
            </a:extLst>
          </p:cNvPr>
          <p:cNvSpPr/>
          <p:nvPr/>
        </p:nvSpPr>
        <p:spPr>
          <a:xfrm>
            <a:off x="835437" y="5359717"/>
            <a:ext cx="904875" cy="904875"/>
          </a:xfrm>
          <a:custGeom>
            <a:avLst/>
            <a:gdLst>
              <a:gd name="connsiteX0" fmla="*/ 904875 w 904875"/>
              <a:gd name="connsiteY0" fmla="*/ 452438 h 904875"/>
              <a:gd name="connsiteX1" fmla="*/ 452438 w 904875"/>
              <a:gd name="connsiteY1" fmla="*/ 904875 h 904875"/>
              <a:gd name="connsiteX2" fmla="*/ 0 w 904875"/>
              <a:gd name="connsiteY2" fmla="*/ 452438 h 904875"/>
              <a:gd name="connsiteX3" fmla="*/ 452438 w 904875"/>
              <a:gd name="connsiteY3" fmla="*/ 0 h 904875"/>
              <a:gd name="connsiteX4" fmla="*/ 904875 w 904875"/>
              <a:gd name="connsiteY4" fmla="*/ 452438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04875">
                <a:moveTo>
                  <a:pt x="904875" y="452438"/>
                </a:moveTo>
                <a:cubicBezTo>
                  <a:pt x="904875" y="702312"/>
                  <a:pt x="702312" y="904875"/>
                  <a:pt x="452438" y="904875"/>
                </a:cubicBezTo>
                <a:cubicBezTo>
                  <a:pt x="202563" y="904875"/>
                  <a:pt x="0" y="702312"/>
                  <a:pt x="0" y="452438"/>
                </a:cubicBezTo>
                <a:cubicBezTo>
                  <a:pt x="0" y="202563"/>
                  <a:pt x="202563" y="0"/>
                  <a:pt x="452438" y="0"/>
                </a:cubicBezTo>
                <a:cubicBezTo>
                  <a:pt x="702312" y="0"/>
                  <a:pt x="904875" y="202563"/>
                  <a:pt x="904875" y="452438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360A84-A1BB-4DF0-93FB-D145D2D2DFBF}"/>
              </a:ext>
            </a:extLst>
          </p:cNvPr>
          <p:cNvSpPr txBox="1"/>
          <p:nvPr/>
        </p:nvSpPr>
        <p:spPr>
          <a:xfrm>
            <a:off x="927960" y="5477447"/>
            <a:ext cx="7198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spc="-38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5BFF3C-E55E-45BB-822E-B6976665D5E2}"/>
              </a:ext>
            </a:extLst>
          </p:cNvPr>
          <p:cNvGrpSpPr/>
          <p:nvPr/>
        </p:nvGrpSpPr>
        <p:grpSpPr>
          <a:xfrm>
            <a:off x="617124" y="957777"/>
            <a:ext cx="2488025" cy="465391"/>
            <a:chOff x="617124" y="957777"/>
            <a:chExt cx="2488025" cy="4653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4DC65E-3D5B-4697-B6D6-2213F54B2412}"/>
                </a:ext>
              </a:extLst>
            </p:cNvPr>
            <p:cNvSpPr/>
            <p:nvPr/>
          </p:nvSpPr>
          <p:spPr>
            <a:xfrm>
              <a:off x="617124" y="957777"/>
              <a:ext cx="2488025" cy="465391"/>
            </a:xfrm>
            <a:custGeom>
              <a:avLst/>
              <a:gdLst>
                <a:gd name="connsiteX0" fmla="*/ 0 w 2488025"/>
                <a:gd name="connsiteY0" fmla="*/ 466129 h 465391"/>
                <a:gd name="connsiteX1" fmla="*/ 2278475 w 2488025"/>
                <a:gd name="connsiteY1" fmla="*/ 466129 h 465391"/>
                <a:gd name="connsiteX2" fmla="*/ 2488025 w 2488025"/>
                <a:gd name="connsiteY2" fmla="*/ 256579 h 465391"/>
                <a:gd name="connsiteX3" fmla="*/ 2488025 w 2488025"/>
                <a:gd name="connsiteY3" fmla="*/ 738 h 465391"/>
                <a:gd name="connsiteX4" fmla="*/ 209550 w 2488025"/>
                <a:gd name="connsiteY4" fmla="*/ 738 h 465391"/>
                <a:gd name="connsiteX5" fmla="*/ 0 w 2488025"/>
                <a:gd name="connsiteY5" fmla="*/ 210288 h 46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8025" h="465391">
                  <a:moveTo>
                    <a:pt x="0" y="466129"/>
                  </a:moveTo>
                  <a:lnTo>
                    <a:pt x="2278475" y="466129"/>
                  </a:lnTo>
                  <a:cubicBezTo>
                    <a:pt x="2394204" y="466129"/>
                    <a:pt x="2488025" y="372308"/>
                    <a:pt x="2488025" y="256579"/>
                  </a:cubicBezTo>
                  <a:lnTo>
                    <a:pt x="2488025" y="738"/>
                  </a:lnTo>
                  <a:lnTo>
                    <a:pt x="209550" y="738"/>
                  </a:lnTo>
                  <a:cubicBezTo>
                    <a:pt x="93818" y="738"/>
                    <a:pt x="0" y="94559"/>
                    <a:pt x="0" y="210288"/>
                  </a:cubicBezTo>
                  <a:close/>
                </a:path>
              </a:pathLst>
            </a:cu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CC88D7-146F-4E74-828E-607E94FAB2C5}"/>
                </a:ext>
              </a:extLst>
            </p:cNvPr>
            <p:cNvSpPr txBox="1"/>
            <p:nvPr/>
          </p:nvSpPr>
          <p:spPr>
            <a:xfrm>
              <a:off x="788567" y="1027500"/>
              <a:ext cx="2145139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b="1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Welcome Session</a:t>
              </a: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753FC098-FD3B-4A6E-B9C0-48CE77868754}"/>
              </a:ext>
            </a:extLst>
          </p:cNvPr>
          <p:cNvSpPr txBox="1"/>
          <p:nvPr/>
        </p:nvSpPr>
        <p:spPr>
          <a:xfrm>
            <a:off x="506197" y="1597000"/>
            <a:ext cx="653576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90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Write a Suitable</a:t>
            </a:r>
          </a:p>
          <a:p>
            <a:pPr algn="l"/>
            <a:r>
              <a:rPr lang="en-US" sz="4900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Presentation Topic</a:t>
            </a:r>
            <a:endParaRPr lang="en-US" sz="4900" baseline="0" dirty="0">
              <a:solidFill>
                <a:srgbClr val="AA8C82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9E83B7-A107-4B5A-BC32-74B45E6CCF67}"/>
              </a:ext>
            </a:extLst>
          </p:cNvPr>
          <p:cNvSpPr txBox="1"/>
          <p:nvPr/>
        </p:nvSpPr>
        <p:spPr>
          <a:xfrm>
            <a:off x="506197" y="3148178"/>
            <a:ext cx="6732804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Should Write Some Brief Text to Conclude Your Presentation</a:t>
            </a:r>
          </a:p>
          <a:p>
            <a:pPr>
              <a:lnSpc>
                <a:spcPts val="23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Topic this is Just a Demo Please Consider Replacing this Text with Your Own Presentation Content and Make it Interesting</a:t>
            </a:r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139015D-3EDB-4F67-B1F1-B8C6C6E28949}"/>
              </a:ext>
            </a:extLst>
          </p:cNvPr>
          <p:cNvSpPr/>
          <p:nvPr/>
        </p:nvSpPr>
        <p:spPr>
          <a:xfrm>
            <a:off x="7578823" y="618458"/>
            <a:ext cx="3810029" cy="3810007"/>
          </a:xfrm>
          <a:custGeom>
            <a:avLst/>
            <a:gdLst>
              <a:gd name="connsiteX0" fmla="*/ 1905029 w 3810029"/>
              <a:gd name="connsiteY0" fmla="*/ 3809262 h 3810007"/>
              <a:gd name="connsiteX1" fmla="*/ 0 w 3810029"/>
              <a:gd name="connsiteY1" fmla="*/ 1904261 h 3810007"/>
              <a:gd name="connsiteX2" fmla="*/ 1904981 w 3810029"/>
              <a:gd name="connsiteY2" fmla="*/ -739 h 3810007"/>
              <a:gd name="connsiteX3" fmla="*/ 3810029 w 3810029"/>
              <a:gd name="connsiteY3" fmla="*/ 1904261 h 3810007"/>
              <a:gd name="connsiteX4" fmla="*/ 3252054 w 3810029"/>
              <a:gd name="connsiteY4" fmla="*/ 3251287 h 3810007"/>
              <a:gd name="connsiteX5" fmla="*/ 1905029 w 3810029"/>
              <a:gd name="connsiteY5" fmla="*/ 3809262 h 38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29" h="3810007">
                <a:moveTo>
                  <a:pt x="1905029" y="3809262"/>
                </a:moveTo>
                <a:cubicBezTo>
                  <a:pt x="852926" y="3809262"/>
                  <a:pt x="19" y="2956393"/>
                  <a:pt x="0" y="1904261"/>
                </a:cubicBezTo>
                <a:cubicBezTo>
                  <a:pt x="-9" y="852187"/>
                  <a:pt x="852878" y="-720"/>
                  <a:pt x="1904981" y="-739"/>
                </a:cubicBezTo>
                <a:cubicBezTo>
                  <a:pt x="2957065" y="-748"/>
                  <a:pt x="3810029" y="852130"/>
                  <a:pt x="3810029" y="1904261"/>
                </a:cubicBezTo>
                <a:cubicBezTo>
                  <a:pt x="3810029" y="2409467"/>
                  <a:pt x="3609337" y="2894004"/>
                  <a:pt x="3252054" y="3251287"/>
                </a:cubicBezTo>
                <a:cubicBezTo>
                  <a:pt x="2895534" y="3609712"/>
                  <a:pt x="2410520" y="3810594"/>
                  <a:pt x="1905029" y="3809262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F6FE04F-E224-42C2-871A-EC3AA499C2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BF3E0E-32B6-4935-A22B-F62300AACB79}"/>
              </a:ext>
            </a:extLst>
          </p:cNvPr>
          <p:cNvSpPr txBox="1"/>
          <p:nvPr/>
        </p:nvSpPr>
        <p:spPr>
          <a:xfrm>
            <a:off x="1953206" y="5181648"/>
            <a:ext cx="33409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950" b="1" baseline="0" dirty="0">
                <a:solidFill>
                  <a:srgbClr val="AA8C82"/>
                </a:solidFill>
                <a:latin typeface="Montserrat"/>
                <a:sym typeface="Montserrat"/>
                <a:rtl val="0"/>
              </a:rPr>
              <a:t>Let’s Add Feature Name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A5A11E8-9175-4B92-81F5-96C52E264BF2}"/>
              </a:ext>
            </a:extLst>
          </p:cNvPr>
          <p:cNvSpPr txBox="1"/>
          <p:nvPr/>
        </p:nvSpPr>
        <p:spPr>
          <a:xfrm>
            <a:off x="1953206" y="5514024"/>
            <a:ext cx="3821880" cy="912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Write Brief Text to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Explain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Demo Consider Replacing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8930675B-C611-47A3-B151-0225DB9B69B2}"/>
              </a:ext>
            </a:extLst>
          </p:cNvPr>
          <p:cNvSpPr/>
          <p:nvPr/>
        </p:nvSpPr>
        <p:spPr>
          <a:xfrm>
            <a:off x="6371177" y="5359717"/>
            <a:ext cx="904875" cy="904875"/>
          </a:xfrm>
          <a:custGeom>
            <a:avLst/>
            <a:gdLst>
              <a:gd name="connsiteX0" fmla="*/ 904875 w 904875"/>
              <a:gd name="connsiteY0" fmla="*/ 452438 h 904875"/>
              <a:gd name="connsiteX1" fmla="*/ 452438 w 904875"/>
              <a:gd name="connsiteY1" fmla="*/ 904875 h 904875"/>
              <a:gd name="connsiteX2" fmla="*/ 0 w 904875"/>
              <a:gd name="connsiteY2" fmla="*/ 452438 h 904875"/>
              <a:gd name="connsiteX3" fmla="*/ 452438 w 904875"/>
              <a:gd name="connsiteY3" fmla="*/ 0 h 904875"/>
              <a:gd name="connsiteX4" fmla="*/ 904875 w 904875"/>
              <a:gd name="connsiteY4" fmla="*/ 452438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904875">
                <a:moveTo>
                  <a:pt x="904875" y="452438"/>
                </a:moveTo>
                <a:cubicBezTo>
                  <a:pt x="904875" y="702312"/>
                  <a:pt x="702312" y="904875"/>
                  <a:pt x="452438" y="904875"/>
                </a:cubicBezTo>
                <a:cubicBezTo>
                  <a:pt x="202563" y="904875"/>
                  <a:pt x="0" y="702312"/>
                  <a:pt x="0" y="452438"/>
                </a:cubicBezTo>
                <a:cubicBezTo>
                  <a:pt x="0" y="202563"/>
                  <a:pt x="202563" y="0"/>
                  <a:pt x="452438" y="0"/>
                </a:cubicBezTo>
                <a:cubicBezTo>
                  <a:pt x="702312" y="0"/>
                  <a:pt x="904875" y="202563"/>
                  <a:pt x="904875" y="452438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18EE05-3F43-4539-863A-E9D0BDE8804D}"/>
              </a:ext>
            </a:extLst>
          </p:cNvPr>
          <p:cNvSpPr txBox="1"/>
          <p:nvPr/>
        </p:nvSpPr>
        <p:spPr>
          <a:xfrm>
            <a:off x="6422219" y="5477447"/>
            <a:ext cx="80279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spc="-38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D1A61AA-40B6-4687-BAA2-9DFC4B489EDF}"/>
              </a:ext>
            </a:extLst>
          </p:cNvPr>
          <p:cNvSpPr txBox="1"/>
          <p:nvPr/>
        </p:nvSpPr>
        <p:spPr>
          <a:xfrm>
            <a:off x="7488946" y="5181648"/>
            <a:ext cx="33409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950" b="1" baseline="0" dirty="0">
                <a:solidFill>
                  <a:srgbClr val="AA8C82"/>
                </a:solidFill>
                <a:latin typeface="Montserrat"/>
                <a:sym typeface="Montserrat"/>
                <a:rtl val="0"/>
              </a:rPr>
              <a:t>Let’s Add Feature Name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AD32F09-7F03-4A7C-B822-AD6D38D5CC98}"/>
              </a:ext>
            </a:extLst>
          </p:cNvPr>
          <p:cNvSpPr txBox="1"/>
          <p:nvPr/>
        </p:nvSpPr>
        <p:spPr>
          <a:xfrm>
            <a:off x="7488946" y="5514024"/>
            <a:ext cx="3821880" cy="912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Write Brief Text to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Explain the Particular Topic this is Just a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Demo Consider Replacing</a:t>
            </a:r>
          </a:p>
        </p:txBody>
      </p:sp>
    </p:spTree>
    <p:extLst>
      <p:ext uri="{BB962C8B-B14F-4D97-AF65-F5344CB8AC3E}">
        <p14:creationId xmlns:p14="http://schemas.microsoft.com/office/powerpoint/2010/main" val="25221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  <p:bldP spid="42" grpId="0"/>
      <p:bldP spid="85" grpId="0"/>
      <p:bldP spid="86" grpId="0"/>
      <p:bldP spid="88" grpId="0" animBg="1"/>
      <p:bldP spid="56" grpId="0"/>
      <p:bldP spid="89" grpId="0"/>
      <p:bldP spid="96" grpId="0" animBg="1"/>
      <p:bldP spid="97" grpId="0"/>
      <p:bldP spid="99" grpId="0"/>
      <p:bldP spid="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C874A42-E1CB-4A4A-801C-3D92F96A0B77}"/>
              </a:ext>
            </a:extLst>
          </p:cNvPr>
          <p:cNvSpPr/>
          <p:nvPr/>
        </p:nvSpPr>
        <p:spPr>
          <a:xfrm>
            <a:off x="7578823" y="618458"/>
            <a:ext cx="3810029" cy="3810007"/>
          </a:xfrm>
          <a:custGeom>
            <a:avLst/>
            <a:gdLst>
              <a:gd name="connsiteX0" fmla="*/ 1905029 w 3810029"/>
              <a:gd name="connsiteY0" fmla="*/ 3809262 h 3810007"/>
              <a:gd name="connsiteX1" fmla="*/ 0 w 3810029"/>
              <a:gd name="connsiteY1" fmla="*/ 1904261 h 3810007"/>
              <a:gd name="connsiteX2" fmla="*/ 1904981 w 3810029"/>
              <a:gd name="connsiteY2" fmla="*/ -739 h 3810007"/>
              <a:gd name="connsiteX3" fmla="*/ 3810029 w 3810029"/>
              <a:gd name="connsiteY3" fmla="*/ 1904261 h 3810007"/>
              <a:gd name="connsiteX4" fmla="*/ 3252054 w 3810029"/>
              <a:gd name="connsiteY4" fmla="*/ 3251287 h 3810007"/>
              <a:gd name="connsiteX5" fmla="*/ 1905029 w 3810029"/>
              <a:gd name="connsiteY5" fmla="*/ 3809262 h 38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0029" h="3810007">
                <a:moveTo>
                  <a:pt x="1905029" y="3809262"/>
                </a:moveTo>
                <a:cubicBezTo>
                  <a:pt x="852926" y="3809262"/>
                  <a:pt x="19" y="2956393"/>
                  <a:pt x="0" y="1904261"/>
                </a:cubicBezTo>
                <a:cubicBezTo>
                  <a:pt x="-9" y="852187"/>
                  <a:pt x="852878" y="-720"/>
                  <a:pt x="1904981" y="-739"/>
                </a:cubicBezTo>
                <a:cubicBezTo>
                  <a:pt x="2957065" y="-748"/>
                  <a:pt x="3810029" y="852130"/>
                  <a:pt x="3810029" y="1904261"/>
                </a:cubicBezTo>
                <a:cubicBezTo>
                  <a:pt x="3810029" y="2409467"/>
                  <a:pt x="3609337" y="2894004"/>
                  <a:pt x="3252054" y="3251287"/>
                </a:cubicBezTo>
                <a:cubicBezTo>
                  <a:pt x="2895534" y="3609712"/>
                  <a:pt x="2410520" y="3810594"/>
                  <a:pt x="1905029" y="3809262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62BE8CA-FB3B-4833-8F08-D8A8A27151DA}"/>
              </a:ext>
            </a:extLst>
          </p:cNvPr>
          <p:cNvSpPr/>
          <p:nvPr/>
        </p:nvSpPr>
        <p:spPr>
          <a:xfrm>
            <a:off x="0" y="4928711"/>
            <a:ext cx="12192000" cy="1406175"/>
          </a:xfrm>
          <a:custGeom>
            <a:avLst/>
            <a:gdLst>
              <a:gd name="connsiteX0" fmla="*/ 0 w 12192000"/>
              <a:gd name="connsiteY0" fmla="*/ 0 h 1406175"/>
              <a:gd name="connsiteX1" fmla="*/ 12192000 w 12192000"/>
              <a:gd name="connsiteY1" fmla="*/ 0 h 1406175"/>
              <a:gd name="connsiteX2" fmla="*/ 12192000 w 12192000"/>
              <a:gd name="connsiteY2" fmla="*/ 1406176 h 1406175"/>
              <a:gd name="connsiteX3" fmla="*/ 0 w 12192000"/>
              <a:gd name="connsiteY3" fmla="*/ 1406176 h 140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406175">
                <a:moveTo>
                  <a:pt x="0" y="0"/>
                </a:moveTo>
                <a:lnTo>
                  <a:pt x="12192000" y="0"/>
                </a:lnTo>
                <a:lnTo>
                  <a:pt x="12192000" y="1406176"/>
                </a:lnTo>
                <a:lnTo>
                  <a:pt x="0" y="1406176"/>
                </a:lnTo>
                <a:close/>
              </a:path>
            </a:pathLst>
          </a:cu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EE7AD84-148F-4907-A10C-F52E68D7B3A2}"/>
              </a:ext>
            </a:extLst>
          </p:cNvPr>
          <p:cNvGrpSpPr/>
          <p:nvPr/>
        </p:nvGrpSpPr>
        <p:grpSpPr>
          <a:xfrm>
            <a:off x="617124" y="923068"/>
            <a:ext cx="2927843" cy="465391"/>
            <a:chOff x="617124" y="923068"/>
            <a:chExt cx="2927843" cy="46539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5044252-6B58-4F2A-8DDF-18F67137FF03}"/>
                </a:ext>
              </a:extLst>
            </p:cNvPr>
            <p:cNvSpPr/>
            <p:nvPr/>
          </p:nvSpPr>
          <p:spPr>
            <a:xfrm>
              <a:off x="617124" y="923068"/>
              <a:ext cx="2868358" cy="465391"/>
            </a:xfrm>
            <a:custGeom>
              <a:avLst/>
              <a:gdLst>
                <a:gd name="connsiteX0" fmla="*/ 0 w 2868358"/>
                <a:gd name="connsiteY0" fmla="*/ 464653 h 465391"/>
                <a:gd name="connsiteX1" fmla="*/ 2658809 w 2868358"/>
                <a:gd name="connsiteY1" fmla="*/ 464653 h 465391"/>
                <a:gd name="connsiteX2" fmla="*/ 2868359 w 2868358"/>
                <a:gd name="connsiteY2" fmla="*/ 255102 h 465391"/>
                <a:gd name="connsiteX3" fmla="*/ 2868359 w 2868358"/>
                <a:gd name="connsiteY3" fmla="*/ -739 h 465391"/>
                <a:gd name="connsiteX4" fmla="*/ 209550 w 2868358"/>
                <a:gd name="connsiteY4" fmla="*/ -739 h 465391"/>
                <a:gd name="connsiteX5" fmla="*/ 0 w 2868358"/>
                <a:gd name="connsiteY5" fmla="*/ 208811 h 46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8358" h="465391">
                  <a:moveTo>
                    <a:pt x="0" y="464653"/>
                  </a:moveTo>
                  <a:lnTo>
                    <a:pt x="2658809" y="464653"/>
                  </a:lnTo>
                  <a:cubicBezTo>
                    <a:pt x="2774537" y="464653"/>
                    <a:pt x="2868359" y="370831"/>
                    <a:pt x="2868359" y="255102"/>
                  </a:cubicBezTo>
                  <a:lnTo>
                    <a:pt x="2868359" y="-739"/>
                  </a:lnTo>
                  <a:lnTo>
                    <a:pt x="209550" y="-739"/>
                  </a:lnTo>
                  <a:cubicBezTo>
                    <a:pt x="93818" y="-739"/>
                    <a:pt x="0" y="93082"/>
                    <a:pt x="0" y="208811"/>
                  </a:cubicBezTo>
                  <a:close/>
                </a:path>
              </a:pathLst>
            </a:cu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BB50CD-D7F5-451E-A470-5462D453EB62}"/>
                </a:ext>
              </a:extLst>
            </p:cNvPr>
            <p:cNvSpPr txBox="1"/>
            <p:nvPr/>
          </p:nvSpPr>
          <p:spPr>
            <a:xfrm>
              <a:off x="660844" y="982639"/>
              <a:ext cx="28841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b="1" spc="0" baseline="0" dirty="0">
                  <a:solidFill>
                    <a:srgbClr val="FFFFFF"/>
                  </a:solidFill>
                  <a:latin typeface="Montserrat"/>
                  <a:sym typeface="Montserrat"/>
                  <a:rtl val="0"/>
                </a:rPr>
                <a:t>Questions &amp; Discussions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5D8BE47-C52D-46A0-8B36-A9BCAC0802D2}"/>
              </a:ext>
            </a:extLst>
          </p:cNvPr>
          <p:cNvSpPr txBox="1"/>
          <p:nvPr/>
        </p:nvSpPr>
        <p:spPr>
          <a:xfrm>
            <a:off x="523303" y="1578483"/>
            <a:ext cx="662392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90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Thanks for Your</a:t>
            </a:r>
          </a:p>
          <a:p>
            <a:pPr algn="l"/>
            <a:r>
              <a:rPr lang="en-US" sz="4900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Interest &amp; Patience</a:t>
            </a:r>
            <a:endParaRPr lang="en-US" sz="4900" baseline="0" dirty="0">
              <a:solidFill>
                <a:srgbClr val="AA8C82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C6B2A4-10A2-4DDE-8EAB-6B9D1BEBD0B9}"/>
              </a:ext>
            </a:extLst>
          </p:cNvPr>
          <p:cNvSpPr txBox="1"/>
          <p:nvPr/>
        </p:nvSpPr>
        <p:spPr>
          <a:xfrm>
            <a:off x="1637157" y="5254085"/>
            <a:ext cx="1003801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b="1" spc="0" baseline="0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Phone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480ADC4-DAE4-4204-95D9-A36D504EC4F9}"/>
              </a:ext>
            </a:extLst>
          </p:cNvPr>
          <p:cNvSpPr txBox="1"/>
          <p:nvPr/>
        </p:nvSpPr>
        <p:spPr>
          <a:xfrm>
            <a:off x="1640014" y="5599271"/>
            <a:ext cx="2154757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spc="0" baseline="0" dirty="0">
                <a:solidFill>
                  <a:srgbClr val="AA8C82"/>
                </a:solidFill>
                <a:latin typeface="Montserrat-Regular"/>
                <a:sym typeface="Montserrat-Regular"/>
                <a:rtl val="0"/>
              </a:rPr>
              <a:t>+12-345-678-910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74A6BF2-9033-4415-B8C9-860EAD67128B}"/>
              </a:ext>
            </a:extLst>
          </p:cNvPr>
          <p:cNvSpPr/>
          <p:nvPr/>
        </p:nvSpPr>
        <p:spPr>
          <a:xfrm>
            <a:off x="617124" y="5222271"/>
            <a:ext cx="818959" cy="818959"/>
          </a:xfrm>
          <a:custGeom>
            <a:avLst/>
            <a:gdLst>
              <a:gd name="connsiteX0" fmla="*/ 818960 w 818959"/>
              <a:gd name="connsiteY0" fmla="*/ 409480 h 818959"/>
              <a:gd name="connsiteX1" fmla="*/ 409480 w 818959"/>
              <a:gd name="connsiteY1" fmla="*/ 818960 h 818959"/>
              <a:gd name="connsiteX2" fmla="*/ 0 w 818959"/>
              <a:gd name="connsiteY2" fmla="*/ 409480 h 818959"/>
              <a:gd name="connsiteX3" fmla="*/ 409480 w 818959"/>
              <a:gd name="connsiteY3" fmla="*/ 0 h 818959"/>
              <a:gd name="connsiteX4" fmla="*/ 818960 w 818959"/>
              <a:gd name="connsiteY4" fmla="*/ 409480 h 8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959" h="818959">
                <a:moveTo>
                  <a:pt x="818960" y="409480"/>
                </a:moveTo>
                <a:cubicBezTo>
                  <a:pt x="818960" y="635629"/>
                  <a:pt x="635629" y="818960"/>
                  <a:pt x="409480" y="818960"/>
                </a:cubicBezTo>
                <a:cubicBezTo>
                  <a:pt x="183330" y="818960"/>
                  <a:pt x="0" y="635629"/>
                  <a:pt x="0" y="409480"/>
                </a:cubicBezTo>
                <a:cubicBezTo>
                  <a:pt x="0" y="183330"/>
                  <a:pt x="183330" y="0"/>
                  <a:pt x="409480" y="0"/>
                </a:cubicBezTo>
                <a:cubicBezTo>
                  <a:pt x="635629" y="0"/>
                  <a:pt x="818960" y="183330"/>
                  <a:pt x="818960" y="409480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02333A4-989F-43B2-80E3-6258BC07546D}"/>
              </a:ext>
            </a:extLst>
          </p:cNvPr>
          <p:cNvGrpSpPr/>
          <p:nvPr/>
        </p:nvGrpSpPr>
        <p:grpSpPr>
          <a:xfrm>
            <a:off x="828141" y="5433750"/>
            <a:ext cx="396763" cy="396097"/>
            <a:chOff x="828141" y="5433750"/>
            <a:chExt cx="396763" cy="39609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B033BFD-E55D-4774-8D66-E689469B9281}"/>
                </a:ext>
              </a:extLst>
            </p:cNvPr>
            <p:cNvSpPr/>
            <p:nvPr/>
          </p:nvSpPr>
          <p:spPr>
            <a:xfrm>
              <a:off x="828141" y="5433750"/>
              <a:ext cx="396763" cy="396097"/>
            </a:xfrm>
            <a:custGeom>
              <a:avLst/>
              <a:gdLst>
                <a:gd name="connsiteX0" fmla="*/ 378009 w 396763"/>
                <a:gd name="connsiteY0" fmla="*/ 265842 h 396097"/>
                <a:gd name="connsiteX1" fmla="*/ 338766 w 396763"/>
                <a:gd name="connsiteY1" fmla="*/ 226504 h 396097"/>
                <a:gd name="connsiteX2" fmla="*/ 281655 w 396763"/>
                <a:gd name="connsiteY2" fmla="*/ 226504 h 396097"/>
                <a:gd name="connsiteX3" fmla="*/ 281616 w 396763"/>
                <a:gd name="connsiteY3" fmla="*/ 226504 h 396097"/>
                <a:gd name="connsiteX4" fmla="*/ 228943 w 396763"/>
                <a:gd name="connsiteY4" fmla="*/ 226504 h 396097"/>
                <a:gd name="connsiteX5" fmla="*/ 168840 w 396763"/>
                <a:gd name="connsiteY5" fmla="*/ 166402 h 396097"/>
                <a:gd name="connsiteX6" fmla="*/ 168840 w 396763"/>
                <a:gd name="connsiteY6" fmla="*/ 113823 h 396097"/>
                <a:gd name="connsiteX7" fmla="*/ 168840 w 396763"/>
                <a:gd name="connsiteY7" fmla="*/ 113823 h 396097"/>
                <a:gd name="connsiteX8" fmla="*/ 168840 w 396763"/>
                <a:gd name="connsiteY8" fmla="*/ 56673 h 396097"/>
                <a:gd name="connsiteX9" fmla="*/ 129597 w 396763"/>
                <a:gd name="connsiteY9" fmla="*/ 17335 h 396097"/>
                <a:gd name="connsiteX10" fmla="*/ 39205 w 396763"/>
                <a:gd name="connsiteY10" fmla="*/ 17335 h 396097"/>
                <a:gd name="connsiteX11" fmla="*/ 38910 w 396763"/>
                <a:gd name="connsiteY11" fmla="*/ 205930 h 396097"/>
                <a:gd name="connsiteX12" fmla="*/ 39205 w 396763"/>
                <a:gd name="connsiteY12" fmla="*/ 206215 h 396097"/>
                <a:gd name="connsiteX13" fmla="*/ 189129 w 396763"/>
                <a:gd name="connsiteY13" fmla="*/ 356140 h 396097"/>
                <a:gd name="connsiteX14" fmla="*/ 377714 w 396763"/>
                <a:gd name="connsiteY14" fmla="*/ 356425 h 396097"/>
                <a:gd name="connsiteX15" fmla="*/ 378009 w 396763"/>
                <a:gd name="connsiteY15" fmla="*/ 356140 h 396097"/>
                <a:gd name="connsiteX16" fmla="*/ 378190 w 396763"/>
                <a:gd name="connsiteY16" fmla="*/ 266033 h 396097"/>
                <a:gd name="connsiteX17" fmla="*/ 378009 w 396763"/>
                <a:gd name="connsiteY17" fmla="*/ 265842 h 396097"/>
                <a:gd name="connsiteX18" fmla="*/ 360483 w 396763"/>
                <a:gd name="connsiteY18" fmla="*/ 338613 h 396097"/>
                <a:gd name="connsiteX19" fmla="*/ 206655 w 396763"/>
                <a:gd name="connsiteY19" fmla="*/ 338613 h 396097"/>
                <a:gd name="connsiteX20" fmla="*/ 56731 w 396763"/>
                <a:gd name="connsiteY20" fmla="*/ 188690 h 396097"/>
                <a:gd name="connsiteX21" fmla="*/ 56731 w 396763"/>
                <a:gd name="connsiteY21" fmla="*/ 34861 h 396097"/>
                <a:gd name="connsiteX22" fmla="*/ 112071 w 396763"/>
                <a:gd name="connsiteY22" fmla="*/ 34861 h 396097"/>
                <a:gd name="connsiteX23" fmla="*/ 151314 w 396763"/>
                <a:gd name="connsiteY23" fmla="*/ 74199 h 396097"/>
                <a:gd name="connsiteX24" fmla="*/ 151324 w 396763"/>
                <a:gd name="connsiteY24" fmla="*/ 96298 h 396097"/>
                <a:gd name="connsiteX25" fmla="*/ 151314 w 396763"/>
                <a:gd name="connsiteY25" fmla="*/ 96298 h 396097"/>
                <a:gd name="connsiteX26" fmla="*/ 151314 w 396763"/>
                <a:gd name="connsiteY26" fmla="*/ 183927 h 396097"/>
                <a:gd name="connsiteX27" fmla="*/ 211417 w 396763"/>
                <a:gd name="connsiteY27" fmla="*/ 244030 h 396097"/>
                <a:gd name="connsiteX28" fmla="*/ 299142 w 396763"/>
                <a:gd name="connsiteY28" fmla="*/ 244030 h 396097"/>
                <a:gd name="connsiteX29" fmla="*/ 321240 w 396763"/>
                <a:gd name="connsiteY29" fmla="*/ 244030 h 396097"/>
                <a:gd name="connsiteX30" fmla="*/ 360483 w 396763"/>
                <a:gd name="connsiteY30" fmla="*/ 283369 h 396097"/>
                <a:gd name="connsiteX31" fmla="*/ 360769 w 396763"/>
                <a:gd name="connsiteY31" fmla="*/ 338327 h 396097"/>
                <a:gd name="connsiteX32" fmla="*/ 360483 w 396763"/>
                <a:gd name="connsiteY32" fmla="*/ 338613 h 39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6763" h="396097">
                  <a:moveTo>
                    <a:pt x="378009" y="265842"/>
                  </a:moveTo>
                  <a:lnTo>
                    <a:pt x="338766" y="226504"/>
                  </a:lnTo>
                  <a:cubicBezTo>
                    <a:pt x="323003" y="210693"/>
                    <a:pt x="297437" y="210693"/>
                    <a:pt x="281655" y="226504"/>
                  </a:cubicBezTo>
                  <a:cubicBezTo>
                    <a:pt x="281636" y="226504"/>
                    <a:pt x="281626" y="226504"/>
                    <a:pt x="281616" y="226504"/>
                  </a:cubicBezTo>
                  <a:cubicBezTo>
                    <a:pt x="266881" y="240602"/>
                    <a:pt x="243678" y="240602"/>
                    <a:pt x="228943" y="226504"/>
                  </a:cubicBezTo>
                  <a:lnTo>
                    <a:pt x="168840" y="166402"/>
                  </a:lnTo>
                  <a:cubicBezTo>
                    <a:pt x="154353" y="151828"/>
                    <a:pt x="154353" y="128397"/>
                    <a:pt x="168840" y="113823"/>
                  </a:cubicBezTo>
                  <a:lnTo>
                    <a:pt x="168840" y="113823"/>
                  </a:lnTo>
                  <a:cubicBezTo>
                    <a:pt x="184585" y="98012"/>
                    <a:pt x="184585" y="72485"/>
                    <a:pt x="168840" y="56673"/>
                  </a:cubicBezTo>
                  <a:lnTo>
                    <a:pt x="129597" y="17335"/>
                  </a:lnTo>
                  <a:cubicBezTo>
                    <a:pt x="104289" y="-6764"/>
                    <a:pt x="64515" y="-6764"/>
                    <a:pt x="39205" y="17335"/>
                  </a:cubicBezTo>
                  <a:cubicBezTo>
                    <a:pt x="-12953" y="69341"/>
                    <a:pt x="-13085" y="153734"/>
                    <a:pt x="38910" y="205930"/>
                  </a:cubicBezTo>
                  <a:cubicBezTo>
                    <a:pt x="39008" y="206026"/>
                    <a:pt x="39106" y="206121"/>
                    <a:pt x="39205" y="206215"/>
                  </a:cubicBezTo>
                  <a:lnTo>
                    <a:pt x="189129" y="356140"/>
                  </a:lnTo>
                  <a:cubicBezTo>
                    <a:pt x="241126" y="408337"/>
                    <a:pt x="325555" y="408432"/>
                    <a:pt x="377714" y="356425"/>
                  </a:cubicBezTo>
                  <a:cubicBezTo>
                    <a:pt x="377809" y="356329"/>
                    <a:pt x="377914" y="356234"/>
                    <a:pt x="378009" y="356140"/>
                  </a:cubicBezTo>
                  <a:cubicBezTo>
                    <a:pt x="402946" y="331279"/>
                    <a:pt x="403022" y="290988"/>
                    <a:pt x="378190" y="266033"/>
                  </a:cubicBezTo>
                  <a:cubicBezTo>
                    <a:pt x="378133" y="265937"/>
                    <a:pt x="378067" y="265937"/>
                    <a:pt x="378009" y="265842"/>
                  </a:cubicBezTo>
                  <a:close/>
                  <a:moveTo>
                    <a:pt x="360483" y="338613"/>
                  </a:moveTo>
                  <a:cubicBezTo>
                    <a:pt x="318002" y="381095"/>
                    <a:pt x="249136" y="381095"/>
                    <a:pt x="206655" y="338613"/>
                  </a:cubicBezTo>
                  <a:lnTo>
                    <a:pt x="56731" y="188690"/>
                  </a:lnTo>
                  <a:cubicBezTo>
                    <a:pt x="14358" y="146209"/>
                    <a:pt x="14358" y="77343"/>
                    <a:pt x="56731" y="34861"/>
                  </a:cubicBezTo>
                  <a:cubicBezTo>
                    <a:pt x="72038" y="19621"/>
                    <a:pt x="96765" y="19621"/>
                    <a:pt x="112071" y="34861"/>
                  </a:cubicBezTo>
                  <a:lnTo>
                    <a:pt x="151314" y="74199"/>
                  </a:lnTo>
                  <a:cubicBezTo>
                    <a:pt x="157420" y="80295"/>
                    <a:pt x="157420" y="90202"/>
                    <a:pt x="151324" y="96298"/>
                  </a:cubicBezTo>
                  <a:cubicBezTo>
                    <a:pt x="151314" y="96298"/>
                    <a:pt x="151314" y="96298"/>
                    <a:pt x="151314" y="96298"/>
                  </a:cubicBezTo>
                  <a:cubicBezTo>
                    <a:pt x="127197" y="120490"/>
                    <a:pt x="127197" y="159733"/>
                    <a:pt x="151314" y="183927"/>
                  </a:cubicBezTo>
                  <a:lnTo>
                    <a:pt x="211417" y="244030"/>
                  </a:lnTo>
                  <a:cubicBezTo>
                    <a:pt x="235963" y="267462"/>
                    <a:pt x="274597" y="267462"/>
                    <a:pt x="299142" y="244030"/>
                  </a:cubicBezTo>
                  <a:cubicBezTo>
                    <a:pt x="305324" y="238125"/>
                    <a:pt x="315059" y="238125"/>
                    <a:pt x="321240" y="244030"/>
                  </a:cubicBezTo>
                  <a:lnTo>
                    <a:pt x="360483" y="283369"/>
                  </a:lnTo>
                  <a:cubicBezTo>
                    <a:pt x="375742" y="298513"/>
                    <a:pt x="375866" y="323087"/>
                    <a:pt x="360769" y="338327"/>
                  </a:cubicBezTo>
                  <a:cubicBezTo>
                    <a:pt x="360674" y="338422"/>
                    <a:pt x="360579" y="338518"/>
                    <a:pt x="360483" y="3386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BB7C44-B327-4160-87EE-B93CE24C902D}"/>
                </a:ext>
              </a:extLst>
            </p:cNvPr>
            <p:cNvSpPr/>
            <p:nvPr/>
          </p:nvSpPr>
          <p:spPr>
            <a:xfrm>
              <a:off x="1075414" y="5437185"/>
              <a:ext cx="145887" cy="145012"/>
            </a:xfrm>
            <a:custGeom>
              <a:avLst/>
              <a:gdLst>
                <a:gd name="connsiteX0" fmla="*/ 10435 w 145887"/>
                <a:gd name="connsiteY0" fmla="*/ 23710 h 145012"/>
                <a:gd name="connsiteX1" fmla="*/ 121306 w 145887"/>
                <a:gd name="connsiteY1" fmla="*/ 134677 h 145012"/>
                <a:gd name="connsiteX2" fmla="*/ 133403 w 145887"/>
                <a:gd name="connsiteY2" fmla="*/ 144202 h 145012"/>
                <a:gd name="connsiteX3" fmla="*/ 136070 w 145887"/>
                <a:gd name="connsiteY3" fmla="*/ 144202 h 145012"/>
                <a:gd name="connsiteX4" fmla="*/ 145595 w 145887"/>
                <a:gd name="connsiteY4" fmla="*/ 129342 h 145012"/>
                <a:gd name="connsiteX5" fmla="*/ 145595 w 145887"/>
                <a:gd name="connsiteY5" fmla="*/ 129342 h 145012"/>
                <a:gd name="connsiteX6" fmla="*/ 15960 w 145887"/>
                <a:gd name="connsiteY6" fmla="*/ -197 h 145012"/>
                <a:gd name="connsiteX7" fmla="*/ 529 w 145887"/>
                <a:gd name="connsiteY7" fmla="*/ 8089 h 145012"/>
                <a:gd name="connsiteX8" fmla="*/ 8816 w 145887"/>
                <a:gd name="connsiteY8" fmla="*/ 23520 h 145012"/>
                <a:gd name="connsiteX9" fmla="*/ 10531 w 145887"/>
                <a:gd name="connsiteY9" fmla="*/ 23901 h 14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887" h="145012">
                  <a:moveTo>
                    <a:pt x="10435" y="23710"/>
                  </a:moveTo>
                  <a:cubicBezTo>
                    <a:pt x="65585" y="36378"/>
                    <a:pt x="108638" y="79527"/>
                    <a:pt x="121306" y="134677"/>
                  </a:cubicBezTo>
                  <a:cubicBezTo>
                    <a:pt x="122602" y="140296"/>
                    <a:pt x="127631" y="144297"/>
                    <a:pt x="133403" y="144202"/>
                  </a:cubicBezTo>
                  <a:cubicBezTo>
                    <a:pt x="134289" y="144297"/>
                    <a:pt x="135184" y="144297"/>
                    <a:pt x="136070" y="144202"/>
                  </a:cubicBezTo>
                  <a:cubicBezTo>
                    <a:pt x="142804" y="142773"/>
                    <a:pt x="147072" y="136105"/>
                    <a:pt x="145595" y="129342"/>
                  </a:cubicBezTo>
                  <a:cubicBezTo>
                    <a:pt x="145595" y="129342"/>
                    <a:pt x="145595" y="129342"/>
                    <a:pt x="145595" y="129342"/>
                  </a:cubicBezTo>
                  <a:cubicBezTo>
                    <a:pt x="130812" y="64858"/>
                    <a:pt x="80444" y="14567"/>
                    <a:pt x="15960" y="-197"/>
                  </a:cubicBezTo>
                  <a:cubicBezTo>
                    <a:pt x="9416" y="-2197"/>
                    <a:pt x="2501" y="1516"/>
                    <a:pt x="529" y="8089"/>
                  </a:cubicBezTo>
                  <a:cubicBezTo>
                    <a:pt x="-1442" y="14661"/>
                    <a:pt x="2263" y="21520"/>
                    <a:pt x="8816" y="23520"/>
                  </a:cubicBezTo>
                  <a:cubicBezTo>
                    <a:pt x="9378" y="23710"/>
                    <a:pt x="9950" y="23806"/>
                    <a:pt x="10531" y="239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ED0A829-2169-4862-A5B4-C2983CB33B5E}"/>
                </a:ext>
              </a:extLst>
            </p:cNvPr>
            <p:cNvSpPr/>
            <p:nvPr/>
          </p:nvSpPr>
          <p:spPr>
            <a:xfrm>
              <a:off x="1062410" y="5496407"/>
              <a:ext cx="99359" cy="99124"/>
            </a:xfrm>
            <a:custGeom>
              <a:avLst/>
              <a:gdLst>
                <a:gd name="connsiteX0" fmla="*/ 9629 w 99359"/>
                <a:gd name="connsiteY0" fmla="*/ 23639 h 99124"/>
                <a:gd name="connsiteX1" fmla="*/ 74779 w 99359"/>
                <a:gd name="connsiteY1" fmla="*/ 88789 h 99124"/>
                <a:gd name="connsiteX2" fmla="*/ 86876 w 99359"/>
                <a:gd name="connsiteY2" fmla="*/ 98314 h 99124"/>
                <a:gd name="connsiteX3" fmla="*/ 89543 w 99359"/>
                <a:gd name="connsiteY3" fmla="*/ 98314 h 99124"/>
                <a:gd name="connsiteX4" fmla="*/ 99087 w 99359"/>
                <a:gd name="connsiteY4" fmla="*/ 83647 h 99124"/>
                <a:gd name="connsiteX5" fmla="*/ 99068 w 99359"/>
                <a:gd name="connsiteY5" fmla="*/ 83551 h 99124"/>
                <a:gd name="connsiteX6" fmla="*/ 15058 w 99359"/>
                <a:gd name="connsiteY6" fmla="*/ -460 h 99124"/>
                <a:gd name="connsiteX7" fmla="*/ 294 w 99359"/>
                <a:gd name="connsiteY7" fmla="*/ 8970 h 99124"/>
                <a:gd name="connsiteX8" fmla="*/ 9724 w 99359"/>
                <a:gd name="connsiteY8" fmla="*/ 23734 h 9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59" h="99124">
                  <a:moveTo>
                    <a:pt x="9629" y="23639"/>
                  </a:moveTo>
                  <a:cubicBezTo>
                    <a:pt x="42013" y="31164"/>
                    <a:pt x="67293" y="56405"/>
                    <a:pt x="74779" y="88789"/>
                  </a:cubicBezTo>
                  <a:cubicBezTo>
                    <a:pt x="76075" y="94410"/>
                    <a:pt x="81104" y="98410"/>
                    <a:pt x="86876" y="98314"/>
                  </a:cubicBezTo>
                  <a:cubicBezTo>
                    <a:pt x="87762" y="98410"/>
                    <a:pt x="88657" y="98410"/>
                    <a:pt x="89543" y="98314"/>
                  </a:cubicBezTo>
                  <a:cubicBezTo>
                    <a:pt x="96230" y="96886"/>
                    <a:pt x="100507" y="90314"/>
                    <a:pt x="99087" y="83647"/>
                  </a:cubicBezTo>
                  <a:cubicBezTo>
                    <a:pt x="99078" y="83647"/>
                    <a:pt x="99078" y="83551"/>
                    <a:pt x="99068" y="83551"/>
                  </a:cubicBezTo>
                  <a:cubicBezTo>
                    <a:pt x="89505" y="41736"/>
                    <a:pt x="56863" y="9065"/>
                    <a:pt x="15058" y="-460"/>
                  </a:cubicBezTo>
                  <a:cubicBezTo>
                    <a:pt x="8381" y="-1888"/>
                    <a:pt x="1770" y="2303"/>
                    <a:pt x="294" y="8970"/>
                  </a:cubicBezTo>
                  <a:cubicBezTo>
                    <a:pt x="-1182" y="15638"/>
                    <a:pt x="3047" y="22305"/>
                    <a:pt x="9724" y="2373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FD01403-641C-4977-8D70-3802D531432E}"/>
              </a:ext>
            </a:extLst>
          </p:cNvPr>
          <p:cNvSpPr txBox="1"/>
          <p:nvPr/>
        </p:nvSpPr>
        <p:spPr>
          <a:xfrm>
            <a:off x="5119211" y="5254561"/>
            <a:ext cx="887730" cy="377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b="1" spc="0" baseline="0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Email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5DB6BA-6E5B-43FE-98BC-2AA72DBB8032}"/>
              </a:ext>
            </a:extLst>
          </p:cNvPr>
          <p:cNvSpPr txBox="1"/>
          <p:nvPr/>
        </p:nvSpPr>
        <p:spPr>
          <a:xfrm>
            <a:off x="5122068" y="5599652"/>
            <a:ext cx="2533066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spc="0" baseline="0" dirty="0">
                <a:solidFill>
                  <a:srgbClr val="AA8C82"/>
                </a:solidFill>
                <a:latin typeface="Montserrat-Regular"/>
                <a:sym typeface="Montserrat-Regular"/>
                <a:rtl val="0"/>
              </a:rPr>
              <a:t>info@business.com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B45BC95-FC6A-4909-AAC1-53029E69601B}"/>
              </a:ext>
            </a:extLst>
          </p:cNvPr>
          <p:cNvSpPr/>
          <p:nvPr/>
        </p:nvSpPr>
        <p:spPr>
          <a:xfrm>
            <a:off x="4099179" y="5222271"/>
            <a:ext cx="818959" cy="818959"/>
          </a:xfrm>
          <a:custGeom>
            <a:avLst/>
            <a:gdLst>
              <a:gd name="connsiteX0" fmla="*/ 818960 w 818959"/>
              <a:gd name="connsiteY0" fmla="*/ 409480 h 818959"/>
              <a:gd name="connsiteX1" fmla="*/ 409480 w 818959"/>
              <a:gd name="connsiteY1" fmla="*/ 818960 h 818959"/>
              <a:gd name="connsiteX2" fmla="*/ 0 w 818959"/>
              <a:gd name="connsiteY2" fmla="*/ 409480 h 818959"/>
              <a:gd name="connsiteX3" fmla="*/ 409480 w 818959"/>
              <a:gd name="connsiteY3" fmla="*/ 0 h 818959"/>
              <a:gd name="connsiteX4" fmla="*/ 818960 w 818959"/>
              <a:gd name="connsiteY4" fmla="*/ 409480 h 8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959" h="818959">
                <a:moveTo>
                  <a:pt x="818960" y="409480"/>
                </a:moveTo>
                <a:cubicBezTo>
                  <a:pt x="818960" y="635629"/>
                  <a:pt x="635629" y="818960"/>
                  <a:pt x="409480" y="818960"/>
                </a:cubicBezTo>
                <a:cubicBezTo>
                  <a:pt x="183331" y="818960"/>
                  <a:pt x="0" y="635629"/>
                  <a:pt x="0" y="409480"/>
                </a:cubicBezTo>
                <a:cubicBezTo>
                  <a:pt x="0" y="183330"/>
                  <a:pt x="183331" y="0"/>
                  <a:pt x="409480" y="0"/>
                </a:cubicBezTo>
                <a:cubicBezTo>
                  <a:pt x="635629" y="0"/>
                  <a:pt x="818960" y="183330"/>
                  <a:pt x="818960" y="409480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9E93E12-B093-49B9-95DA-96270B36C54B}"/>
              </a:ext>
            </a:extLst>
          </p:cNvPr>
          <p:cNvSpPr/>
          <p:nvPr/>
        </p:nvSpPr>
        <p:spPr>
          <a:xfrm>
            <a:off x="4310500" y="5433441"/>
            <a:ext cx="396470" cy="396620"/>
          </a:xfrm>
          <a:custGeom>
            <a:avLst/>
            <a:gdLst>
              <a:gd name="connsiteX0" fmla="*/ 198158 w 396470"/>
              <a:gd name="connsiteY0" fmla="*/ -739 h 396620"/>
              <a:gd name="connsiteX1" fmla="*/ 0 w 396470"/>
              <a:gd name="connsiteY1" fmla="*/ 197762 h 396620"/>
              <a:gd name="connsiteX2" fmla="*/ 198454 w 396470"/>
              <a:gd name="connsiteY2" fmla="*/ 395881 h 396620"/>
              <a:gd name="connsiteX3" fmla="*/ 290741 w 396470"/>
              <a:gd name="connsiteY3" fmla="*/ 373022 h 396620"/>
              <a:gd name="connsiteX4" fmla="*/ 294647 w 396470"/>
              <a:gd name="connsiteY4" fmla="*/ 355781 h 396620"/>
              <a:gd name="connsiteX5" fmla="*/ 279121 w 396470"/>
              <a:gd name="connsiteY5" fmla="*/ 351019 h 396620"/>
              <a:gd name="connsiteX6" fmla="*/ 44653 w 396470"/>
              <a:gd name="connsiteY6" fmla="*/ 278438 h 396620"/>
              <a:gd name="connsiteX7" fmla="*/ 117196 w 396470"/>
              <a:gd name="connsiteY7" fmla="*/ 44028 h 396620"/>
              <a:gd name="connsiteX8" fmla="*/ 351663 w 396470"/>
              <a:gd name="connsiteY8" fmla="*/ 116513 h 396620"/>
              <a:gd name="connsiteX9" fmla="*/ 371704 w 396470"/>
              <a:gd name="connsiteY9" fmla="*/ 197571 h 396620"/>
              <a:gd name="connsiteX10" fmla="*/ 371704 w 396470"/>
              <a:gd name="connsiteY10" fmla="*/ 234719 h 396620"/>
              <a:gd name="connsiteX11" fmla="*/ 336395 w 396470"/>
              <a:gd name="connsiteY11" fmla="*/ 273771 h 396620"/>
              <a:gd name="connsiteX12" fmla="*/ 297314 w 396470"/>
              <a:gd name="connsiteY12" fmla="*/ 238529 h 396620"/>
              <a:gd name="connsiteX13" fmla="*/ 297314 w 396470"/>
              <a:gd name="connsiteY13" fmla="*/ 234719 h 396620"/>
              <a:gd name="connsiteX14" fmla="*/ 297314 w 396470"/>
              <a:gd name="connsiteY14" fmla="*/ 197571 h 396620"/>
              <a:gd name="connsiteX15" fmla="*/ 198158 w 396470"/>
              <a:gd name="connsiteY15" fmla="*/ 97845 h 396620"/>
              <a:gd name="connsiteX16" fmla="*/ 98432 w 396470"/>
              <a:gd name="connsiteY16" fmla="*/ 196999 h 396620"/>
              <a:gd name="connsiteX17" fmla="*/ 197587 w 396470"/>
              <a:gd name="connsiteY17" fmla="*/ 296727 h 396620"/>
              <a:gd name="connsiteX18" fmla="*/ 277025 w 396470"/>
              <a:gd name="connsiteY18" fmla="*/ 257484 h 396620"/>
              <a:gd name="connsiteX19" fmla="*/ 357026 w 396470"/>
              <a:gd name="connsiteY19" fmla="*/ 292726 h 396620"/>
              <a:gd name="connsiteX20" fmla="*/ 396469 w 396470"/>
              <a:gd name="connsiteY20" fmla="*/ 234719 h 396620"/>
              <a:gd name="connsiteX21" fmla="*/ 396469 w 396470"/>
              <a:gd name="connsiteY21" fmla="*/ 197571 h 396620"/>
              <a:gd name="connsiteX22" fmla="*/ 198158 w 396470"/>
              <a:gd name="connsiteY22" fmla="*/ -739 h 396620"/>
              <a:gd name="connsiteX23" fmla="*/ 198158 w 396470"/>
              <a:gd name="connsiteY23" fmla="*/ 271961 h 396620"/>
              <a:gd name="connsiteX24" fmla="*/ 123768 w 396470"/>
              <a:gd name="connsiteY24" fmla="*/ 197571 h 396620"/>
              <a:gd name="connsiteX25" fmla="*/ 198158 w 396470"/>
              <a:gd name="connsiteY25" fmla="*/ 123180 h 396620"/>
              <a:gd name="connsiteX26" fmla="*/ 272549 w 396470"/>
              <a:gd name="connsiteY26" fmla="*/ 197571 h 396620"/>
              <a:gd name="connsiteX27" fmla="*/ 198158 w 396470"/>
              <a:gd name="connsiteY27" fmla="*/ 271961 h 39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6470" h="396620">
                <a:moveTo>
                  <a:pt x="198158" y="-739"/>
                </a:moveTo>
                <a:cubicBezTo>
                  <a:pt x="88630" y="-645"/>
                  <a:pt x="-86" y="88224"/>
                  <a:pt x="0" y="197762"/>
                </a:cubicBezTo>
                <a:cubicBezTo>
                  <a:pt x="76" y="307204"/>
                  <a:pt x="88935" y="395976"/>
                  <a:pt x="198454" y="395881"/>
                </a:cubicBezTo>
                <a:cubicBezTo>
                  <a:pt x="230619" y="395881"/>
                  <a:pt x="262290" y="387976"/>
                  <a:pt x="290741" y="373022"/>
                </a:cubicBezTo>
                <a:cubicBezTo>
                  <a:pt x="296571" y="369307"/>
                  <a:pt x="298323" y="361687"/>
                  <a:pt x="294647" y="355781"/>
                </a:cubicBezTo>
                <a:cubicBezTo>
                  <a:pt x="291360" y="350637"/>
                  <a:pt x="284769" y="348542"/>
                  <a:pt x="279121" y="351019"/>
                </a:cubicBezTo>
                <a:cubicBezTo>
                  <a:pt x="194339" y="395692"/>
                  <a:pt x="89373" y="363211"/>
                  <a:pt x="44653" y="278438"/>
                </a:cubicBezTo>
                <a:cubicBezTo>
                  <a:pt x="-57" y="193666"/>
                  <a:pt x="32414" y="88700"/>
                  <a:pt x="117196" y="44028"/>
                </a:cubicBezTo>
                <a:cubicBezTo>
                  <a:pt x="201978" y="-739"/>
                  <a:pt x="306943" y="31741"/>
                  <a:pt x="351663" y="116513"/>
                </a:cubicBezTo>
                <a:cubicBezTo>
                  <a:pt x="364836" y="141564"/>
                  <a:pt x="371713" y="169377"/>
                  <a:pt x="371704" y="197571"/>
                </a:cubicBezTo>
                <a:lnTo>
                  <a:pt x="371704" y="234719"/>
                </a:lnTo>
                <a:cubicBezTo>
                  <a:pt x="372742" y="255292"/>
                  <a:pt x="356931" y="272724"/>
                  <a:pt x="336395" y="273771"/>
                </a:cubicBezTo>
                <a:cubicBezTo>
                  <a:pt x="315849" y="274819"/>
                  <a:pt x="298352" y="259007"/>
                  <a:pt x="297314" y="238529"/>
                </a:cubicBezTo>
                <a:cubicBezTo>
                  <a:pt x="297247" y="237195"/>
                  <a:pt x="297247" y="235957"/>
                  <a:pt x="297314" y="234719"/>
                </a:cubicBezTo>
                <a:lnTo>
                  <a:pt x="297314" y="197571"/>
                </a:lnTo>
                <a:cubicBezTo>
                  <a:pt x="297466" y="142612"/>
                  <a:pt x="253079" y="98035"/>
                  <a:pt x="198158" y="97845"/>
                </a:cubicBezTo>
                <a:cubicBezTo>
                  <a:pt x="143237" y="97654"/>
                  <a:pt x="98584" y="142041"/>
                  <a:pt x="98432" y="196999"/>
                </a:cubicBezTo>
                <a:cubicBezTo>
                  <a:pt x="98279" y="251959"/>
                  <a:pt x="142675" y="296536"/>
                  <a:pt x="197587" y="296727"/>
                </a:cubicBezTo>
                <a:cubicBezTo>
                  <a:pt x="228753" y="296822"/>
                  <a:pt x="258156" y="282249"/>
                  <a:pt x="277025" y="257484"/>
                </a:cubicBezTo>
                <a:cubicBezTo>
                  <a:pt x="289379" y="289297"/>
                  <a:pt x="325193" y="305109"/>
                  <a:pt x="357026" y="292726"/>
                </a:cubicBezTo>
                <a:cubicBezTo>
                  <a:pt x="380934" y="283487"/>
                  <a:pt x="396631" y="260341"/>
                  <a:pt x="396469" y="234719"/>
                </a:cubicBezTo>
                <a:lnTo>
                  <a:pt x="396469" y="197571"/>
                </a:lnTo>
                <a:cubicBezTo>
                  <a:pt x="396364" y="88129"/>
                  <a:pt x="307639" y="-645"/>
                  <a:pt x="198158" y="-739"/>
                </a:cubicBezTo>
                <a:close/>
                <a:moveTo>
                  <a:pt x="198158" y="271961"/>
                </a:moveTo>
                <a:cubicBezTo>
                  <a:pt x="157077" y="271961"/>
                  <a:pt x="123768" y="238623"/>
                  <a:pt x="123768" y="197571"/>
                </a:cubicBezTo>
                <a:cubicBezTo>
                  <a:pt x="123768" y="156518"/>
                  <a:pt x="157077" y="123180"/>
                  <a:pt x="198158" y="123180"/>
                </a:cubicBezTo>
                <a:cubicBezTo>
                  <a:pt x="239240" y="123180"/>
                  <a:pt x="272549" y="156518"/>
                  <a:pt x="272549" y="197571"/>
                </a:cubicBezTo>
                <a:cubicBezTo>
                  <a:pt x="272444" y="238623"/>
                  <a:pt x="239201" y="271867"/>
                  <a:pt x="198158" y="27196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C00001-0209-4879-8F8F-2DC555590DB9}"/>
              </a:ext>
            </a:extLst>
          </p:cNvPr>
          <p:cNvSpPr txBox="1"/>
          <p:nvPr/>
        </p:nvSpPr>
        <p:spPr>
          <a:xfrm>
            <a:off x="9060275" y="5254561"/>
            <a:ext cx="1215397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b="1" spc="0" baseline="0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Address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3E998C-0325-4BF0-B652-4E1F6BA5A431}"/>
              </a:ext>
            </a:extLst>
          </p:cNvPr>
          <p:cNvSpPr txBox="1"/>
          <p:nvPr/>
        </p:nvSpPr>
        <p:spPr>
          <a:xfrm>
            <a:off x="9063132" y="5599652"/>
            <a:ext cx="2669320" cy="380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75" spc="0" baseline="0" dirty="0">
                <a:solidFill>
                  <a:srgbClr val="AA8C82"/>
                </a:solidFill>
                <a:latin typeface="Montserrat-Regular"/>
                <a:sym typeface="Montserrat-Regular"/>
                <a:rtl val="0"/>
              </a:rPr>
              <a:t>24th Street, CA, USA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5E75E18-15D4-4FFB-BF48-A5BCFC9A5FF9}"/>
              </a:ext>
            </a:extLst>
          </p:cNvPr>
          <p:cNvSpPr/>
          <p:nvPr/>
        </p:nvSpPr>
        <p:spPr>
          <a:xfrm>
            <a:off x="8040243" y="5222271"/>
            <a:ext cx="818959" cy="818959"/>
          </a:xfrm>
          <a:custGeom>
            <a:avLst/>
            <a:gdLst>
              <a:gd name="connsiteX0" fmla="*/ 818959 w 818959"/>
              <a:gd name="connsiteY0" fmla="*/ 409480 h 818959"/>
              <a:gd name="connsiteX1" fmla="*/ 409480 w 818959"/>
              <a:gd name="connsiteY1" fmla="*/ 818960 h 818959"/>
              <a:gd name="connsiteX2" fmla="*/ 0 w 818959"/>
              <a:gd name="connsiteY2" fmla="*/ 409480 h 818959"/>
              <a:gd name="connsiteX3" fmla="*/ 409480 w 818959"/>
              <a:gd name="connsiteY3" fmla="*/ 0 h 818959"/>
              <a:gd name="connsiteX4" fmla="*/ 818959 w 818959"/>
              <a:gd name="connsiteY4" fmla="*/ 409480 h 81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959" h="818959">
                <a:moveTo>
                  <a:pt x="818959" y="409480"/>
                </a:moveTo>
                <a:cubicBezTo>
                  <a:pt x="818959" y="635629"/>
                  <a:pt x="635629" y="818960"/>
                  <a:pt x="409480" y="818960"/>
                </a:cubicBezTo>
                <a:cubicBezTo>
                  <a:pt x="183330" y="818960"/>
                  <a:pt x="0" y="635629"/>
                  <a:pt x="0" y="409480"/>
                </a:cubicBezTo>
                <a:cubicBezTo>
                  <a:pt x="0" y="183330"/>
                  <a:pt x="183330" y="0"/>
                  <a:pt x="409480" y="0"/>
                </a:cubicBezTo>
                <a:cubicBezTo>
                  <a:pt x="635629" y="0"/>
                  <a:pt x="818959" y="183330"/>
                  <a:pt x="818959" y="409480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9928249-AEB9-4695-AA2A-808CC607AE92}"/>
              </a:ext>
            </a:extLst>
          </p:cNvPr>
          <p:cNvSpPr/>
          <p:nvPr/>
        </p:nvSpPr>
        <p:spPr>
          <a:xfrm>
            <a:off x="8251394" y="5433417"/>
            <a:ext cx="396655" cy="396644"/>
          </a:xfrm>
          <a:custGeom>
            <a:avLst/>
            <a:gdLst>
              <a:gd name="connsiteX0" fmla="*/ 367587 w 396655"/>
              <a:gd name="connsiteY0" fmla="*/ 119014 h 396644"/>
              <a:gd name="connsiteX1" fmla="*/ 247762 w 396655"/>
              <a:gd name="connsiteY1" fmla="*/ 17477 h 396644"/>
              <a:gd name="connsiteX2" fmla="*/ 148893 w 396655"/>
              <a:gd name="connsiteY2" fmla="*/ 17477 h 396644"/>
              <a:gd name="connsiteX3" fmla="*/ 29069 w 396655"/>
              <a:gd name="connsiteY3" fmla="*/ 119014 h 396644"/>
              <a:gd name="connsiteX4" fmla="*/ 17 w 396655"/>
              <a:gd name="connsiteY4" fmla="*/ 182736 h 396644"/>
              <a:gd name="connsiteX5" fmla="*/ 17 w 396655"/>
              <a:gd name="connsiteY5" fmla="*/ 313895 h 396644"/>
              <a:gd name="connsiteX6" fmla="*/ 78504 w 396655"/>
              <a:gd name="connsiteY6" fmla="*/ 395905 h 396644"/>
              <a:gd name="connsiteX7" fmla="*/ 318152 w 396655"/>
              <a:gd name="connsiteY7" fmla="*/ 395905 h 396644"/>
              <a:gd name="connsiteX8" fmla="*/ 396638 w 396655"/>
              <a:gd name="connsiteY8" fmla="*/ 313895 h 396644"/>
              <a:gd name="connsiteX9" fmla="*/ 396638 w 396655"/>
              <a:gd name="connsiteY9" fmla="*/ 182736 h 396644"/>
              <a:gd name="connsiteX10" fmla="*/ 367587 w 396655"/>
              <a:gd name="connsiteY10" fmla="*/ 119014 h 396644"/>
              <a:gd name="connsiteX11" fmla="*/ 245667 w 396655"/>
              <a:gd name="connsiteY11" fmla="*/ 371140 h 396644"/>
              <a:gd name="connsiteX12" fmla="*/ 150989 w 396655"/>
              <a:gd name="connsiteY12" fmla="*/ 371140 h 396644"/>
              <a:gd name="connsiteX13" fmla="*/ 150989 w 396655"/>
              <a:gd name="connsiteY13" fmla="*/ 247315 h 396644"/>
              <a:gd name="connsiteX14" fmla="*/ 171658 w 396655"/>
              <a:gd name="connsiteY14" fmla="*/ 226647 h 396644"/>
              <a:gd name="connsiteX15" fmla="*/ 224998 w 396655"/>
              <a:gd name="connsiteY15" fmla="*/ 226647 h 396644"/>
              <a:gd name="connsiteX16" fmla="*/ 245667 w 396655"/>
              <a:gd name="connsiteY16" fmla="*/ 247315 h 396644"/>
              <a:gd name="connsiteX17" fmla="*/ 371873 w 396655"/>
              <a:gd name="connsiteY17" fmla="*/ 313990 h 396644"/>
              <a:gd name="connsiteX18" fmla="*/ 318152 w 396655"/>
              <a:gd name="connsiteY18" fmla="*/ 371140 h 396644"/>
              <a:gd name="connsiteX19" fmla="*/ 270527 w 396655"/>
              <a:gd name="connsiteY19" fmla="*/ 371140 h 396644"/>
              <a:gd name="connsiteX20" fmla="*/ 270527 w 396655"/>
              <a:gd name="connsiteY20" fmla="*/ 247315 h 396644"/>
              <a:gd name="connsiteX21" fmla="*/ 225093 w 396655"/>
              <a:gd name="connsiteY21" fmla="*/ 201786 h 396644"/>
              <a:gd name="connsiteX22" fmla="*/ 171753 w 396655"/>
              <a:gd name="connsiteY22" fmla="*/ 201786 h 396644"/>
              <a:gd name="connsiteX23" fmla="*/ 126223 w 396655"/>
              <a:gd name="connsiteY23" fmla="*/ 247315 h 396644"/>
              <a:gd name="connsiteX24" fmla="*/ 126223 w 396655"/>
              <a:gd name="connsiteY24" fmla="*/ 371140 h 396644"/>
              <a:gd name="connsiteX25" fmla="*/ 78598 w 396655"/>
              <a:gd name="connsiteY25" fmla="*/ 371140 h 396644"/>
              <a:gd name="connsiteX26" fmla="*/ 24878 w 396655"/>
              <a:gd name="connsiteY26" fmla="*/ 313990 h 396644"/>
              <a:gd name="connsiteX27" fmla="*/ 24878 w 396655"/>
              <a:gd name="connsiteY27" fmla="*/ 182831 h 396644"/>
              <a:gd name="connsiteX28" fmla="*/ 45166 w 396655"/>
              <a:gd name="connsiteY28" fmla="*/ 137969 h 396644"/>
              <a:gd name="connsiteX29" fmla="*/ 164990 w 396655"/>
              <a:gd name="connsiteY29" fmla="*/ 36527 h 396644"/>
              <a:gd name="connsiteX30" fmla="*/ 231665 w 396655"/>
              <a:gd name="connsiteY30" fmla="*/ 36527 h 396644"/>
              <a:gd name="connsiteX31" fmla="*/ 351490 w 396655"/>
              <a:gd name="connsiteY31" fmla="*/ 137969 h 396644"/>
              <a:gd name="connsiteX32" fmla="*/ 371778 w 396655"/>
              <a:gd name="connsiteY32" fmla="*/ 182831 h 39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6655" h="396644">
                <a:moveTo>
                  <a:pt x="367587" y="119014"/>
                </a:moveTo>
                <a:lnTo>
                  <a:pt x="247762" y="17477"/>
                </a:lnTo>
                <a:cubicBezTo>
                  <a:pt x="219283" y="-6811"/>
                  <a:pt x="177373" y="-6811"/>
                  <a:pt x="148893" y="17477"/>
                </a:cubicBezTo>
                <a:lnTo>
                  <a:pt x="29069" y="119014"/>
                </a:lnTo>
                <a:cubicBezTo>
                  <a:pt x="10466" y="134921"/>
                  <a:pt x="-164" y="158257"/>
                  <a:pt x="17" y="182736"/>
                </a:cubicBezTo>
                <a:lnTo>
                  <a:pt x="17" y="313895"/>
                </a:lnTo>
                <a:cubicBezTo>
                  <a:pt x="-887" y="358187"/>
                  <a:pt x="34212" y="394858"/>
                  <a:pt x="78504" y="395905"/>
                </a:cubicBezTo>
                <a:lnTo>
                  <a:pt x="318152" y="395905"/>
                </a:lnTo>
                <a:cubicBezTo>
                  <a:pt x="362444" y="394858"/>
                  <a:pt x="397543" y="358187"/>
                  <a:pt x="396638" y="313895"/>
                </a:cubicBezTo>
                <a:lnTo>
                  <a:pt x="396638" y="182736"/>
                </a:lnTo>
                <a:cubicBezTo>
                  <a:pt x="396819" y="158257"/>
                  <a:pt x="386189" y="134921"/>
                  <a:pt x="367587" y="119014"/>
                </a:cubicBezTo>
                <a:close/>
                <a:moveTo>
                  <a:pt x="245667" y="371140"/>
                </a:moveTo>
                <a:lnTo>
                  <a:pt x="150989" y="371140"/>
                </a:lnTo>
                <a:lnTo>
                  <a:pt x="150989" y="247315"/>
                </a:lnTo>
                <a:cubicBezTo>
                  <a:pt x="150989" y="235886"/>
                  <a:pt x="160247" y="226647"/>
                  <a:pt x="171658" y="226647"/>
                </a:cubicBezTo>
                <a:lnTo>
                  <a:pt x="224998" y="226647"/>
                </a:lnTo>
                <a:cubicBezTo>
                  <a:pt x="236408" y="226647"/>
                  <a:pt x="245667" y="235886"/>
                  <a:pt x="245667" y="247315"/>
                </a:cubicBezTo>
                <a:close/>
                <a:moveTo>
                  <a:pt x="371873" y="313990"/>
                </a:moveTo>
                <a:cubicBezTo>
                  <a:pt x="372730" y="344567"/>
                  <a:pt x="348728" y="370093"/>
                  <a:pt x="318152" y="371140"/>
                </a:cubicBezTo>
                <a:lnTo>
                  <a:pt x="270527" y="371140"/>
                </a:lnTo>
                <a:lnTo>
                  <a:pt x="270527" y="247315"/>
                </a:lnTo>
                <a:cubicBezTo>
                  <a:pt x="270527" y="222169"/>
                  <a:pt x="250201" y="201881"/>
                  <a:pt x="225093" y="201786"/>
                </a:cubicBezTo>
                <a:lnTo>
                  <a:pt x="171753" y="201786"/>
                </a:lnTo>
                <a:cubicBezTo>
                  <a:pt x="146607" y="201786"/>
                  <a:pt x="126223" y="222169"/>
                  <a:pt x="126223" y="247315"/>
                </a:cubicBezTo>
                <a:lnTo>
                  <a:pt x="126223" y="371140"/>
                </a:lnTo>
                <a:lnTo>
                  <a:pt x="78598" y="371140"/>
                </a:lnTo>
                <a:cubicBezTo>
                  <a:pt x="48023" y="370093"/>
                  <a:pt x="24020" y="344567"/>
                  <a:pt x="24878" y="313990"/>
                </a:cubicBezTo>
                <a:lnTo>
                  <a:pt x="24878" y="182831"/>
                </a:lnTo>
                <a:cubicBezTo>
                  <a:pt x="24725" y="165591"/>
                  <a:pt x="32145" y="149209"/>
                  <a:pt x="45166" y="137969"/>
                </a:cubicBezTo>
                <a:lnTo>
                  <a:pt x="164990" y="36527"/>
                </a:lnTo>
                <a:cubicBezTo>
                  <a:pt x="184098" y="19858"/>
                  <a:pt x="212558" y="19858"/>
                  <a:pt x="231665" y="36527"/>
                </a:cubicBezTo>
                <a:lnTo>
                  <a:pt x="351490" y="137969"/>
                </a:lnTo>
                <a:cubicBezTo>
                  <a:pt x="364501" y="149209"/>
                  <a:pt x="371921" y="165591"/>
                  <a:pt x="371778" y="18283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C1A07F9-1024-4716-844E-191AE16BFF27}"/>
              </a:ext>
            </a:extLst>
          </p:cNvPr>
          <p:cNvSpPr txBox="1"/>
          <p:nvPr/>
        </p:nvSpPr>
        <p:spPr>
          <a:xfrm>
            <a:off x="506197" y="3121194"/>
            <a:ext cx="6732804" cy="949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45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Conclude Your Presentation</a:t>
            </a:r>
          </a:p>
          <a:p>
            <a:pPr>
              <a:lnSpc>
                <a:spcPts val="2300"/>
              </a:lnSpc>
            </a:pPr>
            <a:r>
              <a:rPr lang="en-US" sz="145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Topic this is Just a Demo Please So Consider Replacing this Text with</a:t>
            </a:r>
          </a:p>
          <a:p>
            <a:pPr>
              <a:lnSpc>
                <a:spcPts val="2300"/>
              </a:lnSpc>
            </a:pPr>
            <a:r>
              <a:rPr lang="en-US" sz="145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Your Own Presentation Content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D975A5DE-7231-487A-A20C-325F3D826E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8261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4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33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6" grpId="0"/>
      <p:bldP spid="43" grpId="0"/>
      <p:bldP spid="48" grpId="0"/>
      <p:bldP spid="52" grpId="0" animBg="1"/>
      <p:bldP spid="56" grpId="0"/>
      <p:bldP spid="57" grpId="0"/>
      <p:bldP spid="63" grpId="0" animBg="1"/>
      <p:bldP spid="64" grpId="0" animBg="1"/>
      <p:bldP spid="65" grpId="0"/>
      <p:bldP spid="69" grpId="0"/>
      <p:bldP spid="76" grpId="0" animBg="1"/>
      <p:bldP spid="77" grpId="0" animBg="1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4C82EFD-6D40-4326-B651-56EFBA2E8E92}"/>
              </a:ext>
            </a:extLst>
          </p:cNvPr>
          <p:cNvSpPr/>
          <p:nvPr/>
        </p:nvSpPr>
        <p:spPr>
          <a:xfrm>
            <a:off x="0" y="3544633"/>
            <a:ext cx="6096000" cy="3313366"/>
          </a:xfrm>
          <a:custGeom>
            <a:avLst/>
            <a:gdLst>
              <a:gd name="connsiteX0" fmla="*/ 0 w 6096000"/>
              <a:gd name="connsiteY0" fmla="*/ 0 h 3313366"/>
              <a:gd name="connsiteX1" fmla="*/ 6096000 w 6096000"/>
              <a:gd name="connsiteY1" fmla="*/ 0 h 3313366"/>
              <a:gd name="connsiteX2" fmla="*/ 6096000 w 6096000"/>
              <a:gd name="connsiteY2" fmla="*/ 3313367 h 3313366"/>
              <a:gd name="connsiteX3" fmla="*/ 0 w 6096000"/>
              <a:gd name="connsiteY3" fmla="*/ 3313367 h 33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313366">
                <a:moveTo>
                  <a:pt x="0" y="0"/>
                </a:moveTo>
                <a:lnTo>
                  <a:pt x="6096000" y="0"/>
                </a:lnTo>
                <a:lnTo>
                  <a:pt x="6096000" y="3313367"/>
                </a:lnTo>
                <a:lnTo>
                  <a:pt x="0" y="3313367"/>
                </a:lnTo>
                <a:close/>
              </a:path>
            </a:pathLst>
          </a:cu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BB9CF-F943-477F-8855-B8B007874A56}"/>
              </a:ext>
            </a:extLst>
          </p:cNvPr>
          <p:cNvSpPr txBox="1"/>
          <p:nvPr/>
        </p:nvSpPr>
        <p:spPr>
          <a:xfrm>
            <a:off x="739235" y="3874198"/>
            <a:ext cx="44037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Our Business</a:t>
            </a:r>
          </a:p>
          <a:p>
            <a:pPr algn="l"/>
            <a:r>
              <a:rPr lang="en-US" sz="3300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Mission Statement</a:t>
            </a:r>
            <a:endParaRPr lang="en-US" sz="3300" baseline="0" dirty="0">
              <a:solidFill>
                <a:srgbClr val="AA8C82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AAA0DC8-88D5-419A-BF6B-32C05D558F97}"/>
              </a:ext>
            </a:extLst>
          </p:cNvPr>
          <p:cNvSpPr/>
          <p:nvPr/>
        </p:nvSpPr>
        <p:spPr>
          <a:xfrm>
            <a:off x="844962" y="5237099"/>
            <a:ext cx="391286" cy="391286"/>
          </a:xfrm>
          <a:custGeom>
            <a:avLst/>
            <a:gdLst>
              <a:gd name="connsiteX0" fmla="*/ 391287 w 391286"/>
              <a:gd name="connsiteY0" fmla="*/ 195644 h 391286"/>
              <a:gd name="connsiteX1" fmla="*/ 195643 w 391286"/>
              <a:gd name="connsiteY1" fmla="*/ 391287 h 391286"/>
              <a:gd name="connsiteX2" fmla="*/ 0 w 391286"/>
              <a:gd name="connsiteY2" fmla="*/ 195644 h 391286"/>
              <a:gd name="connsiteX3" fmla="*/ 195643 w 391286"/>
              <a:gd name="connsiteY3" fmla="*/ 0 h 391286"/>
              <a:gd name="connsiteX4" fmla="*/ 391287 w 391286"/>
              <a:gd name="connsiteY4" fmla="*/ 195644 h 3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86" h="391286">
                <a:moveTo>
                  <a:pt x="391287" y="195644"/>
                </a:moveTo>
                <a:cubicBezTo>
                  <a:pt x="391287" y="303695"/>
                  <a:pt x="303694" y="391287"/>
                  <a:pt x="195643" y="391287"/>
                </a:cubicBezTo>
                <a:cubicBezTo>
                  <a:pt x="87593" y="391287"/>
                  <a:pt x="0" y="303695"/>
                  <a:pt x="0" y="195644"/>
                </a:cubicBezTo>
                <a:cubicBezTo>
                  <a:pt x="0" y="87593"/>
                  <a:pt x="87592" y="0"/>
                  <a:pt x="195643" y="0"/>
                </a:cubicBezTo>
                <a:cubicBezTo>
                  <a:pt x="303694" y="0"/>
                  <a:pt x="391287" y="87593"/>
                  <a:pt x="391287" y="195644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8D6619E-8EA6-4BFB-A809-54A8A0E1433F}"/>
              </a:ext>
            </a:extLst>
          </p:cNvPr>
          <p:cNvSpPr/>
          <p:nvPr/>
        </p:nvSpPr>
        <p:spPr>
          <a:xfrm>
            <a:off x="963644" y="5377783"/>
            <a:ext cx="153647" cy="109728"/>
          </a:xfrm>
          <a:custGeom>
            <a:avLst/>
            <a:gdLst>
              <a:gd name="connsiteX0" fmla="*/ 150780 w 153647"/>
              <a:gd name="connsiteY0" fmla="*/ 3692 h 109728"/>
              <a:gd name="connsiteX1" fmla="*/ 143541 w 153647"/>
              <a:gd name="connsiteY1" fmla="*/ 740 h 109728"/>
              <a:gd name="connsiteX2" fmla="*/ 136112 w 153647"/>
              <a:gd name="connsiteY2" fmla="*/ 3978 h 109728"/>
              <a:gd name="connsiteX3" fmla="*/ 58197 w 153647"/>
              <a:gd name="connsiteY3" fmla="*/ 85512 h 109728"/>
              <a:gd name="connsiteX4" fmla="*/ 17430 w 153647"/>
              <a:gd name="connsiteY4" fmla="*/ 48460 h 109728"/>
              <a:gd name="connsiteX5" fmla="*/ 10382 w 153647"/>
              <a:gd name="connsiteY5" fmla="*/ 45793 h 109728"/>
              <a:gd name="connsiteX6" fmla="*/ 2762 w 153647"/>
              <a:gd name="connsiteY6" fmla="*/ 49127 h 109728"/>
              <a:gd name="connsiteX7" fmla="*/ 3333 w 153647"/>
              <a:gd name="connsiteY7" fmla="*/ 63795 h 109728"/>
              <a:gd name="connsiteX8" fmla="*/ 50958 w 153647"/>
              <a:gd name="connsiteY8" fmla="*/ 107705 h 109728"/>
              <a:gd name="connsiteX9" fmla="*/ 58007 w 153647"/>
              <a:gd name="connsiteY9" fmla="*/ 110468 h 109728"/>
              <a:gd name="connsiteX10" fmla="*/ 65436 w 153647"/>
              <a:gd name="connsiteY10" fmla="*/ 107229 h 109728"/>
              <a:gd name="connsiteX11" fmla="*/ 150780 w 153647"/>
              <a:gd name="connsiteY11" fmla="*/ 18361 h 109728"/>
              <a:gd name="connsiteX12" fmla="*/ 153638 w 153647"/>
              <a:gd name="connsiteY12" fmla="*/ 10932 h 109728"/>
              <a:gd name="connsiteX13" fmla="*/ 150780 w 153647"/>
              <a:gd name="connsiteY13" fmla="*/ 3692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47" h="109728">
                <a:moveTo>
                  <a:pt x="150780" y="3692"/>
                </a:moveTo>
                <a:cubicBezTo>
                  <a:pt x="148837" y="1806"/>
                  <a:pt x="146246" y="749"/>
                  <a:pt x="143541" y="740"/>
                </a:cubicBezTo>
                <a:cubicBezTo>
                  <a:pt x="140731" y="778"/>
                  <a:pt x="138055" y="1949"/>
                  <a:pt x="136112" y="3978"/>
                </a:cubicBezTo>
                <a:lnTo>
                  <a:pt x="58197" y="85512"/>
                </a:lnTo>
                <a:lnTo>
                  <a:pt x="17430" y="48460"/>
                </a:lnTo>
                <a:cubicBezTo>
                  <a:pt x="15478" y="46755"/>
                  <a:pt x="12973" y="45812"/>
                  <a:pt x="10382" y="45793"/>
                </a:cubicBezTo>
                <a:cubicBezTo>
                  <a:pt x="7496" y="45812"/>
                  <a:pt x="4743" y="47022"/>
                  <a:pt x="2762" y="49127"/>
                </a:cubicBezTo>
                <a:cubicBezTo>
                  <a:pt x="-1134" y="53337"/>
                  <a:pt x="-877" y="59899"/>
                  <a:pt x="3333" y="63795"/>
                </a:cubicBezTo>
                <a:lnTo>
                  <a:pt x="50958" y="107705"/>
                </a:lnTo>
                <a:cubicBezTo>
                  <a:pt x="52863" y="109506"/>
                  <a:pt x="55387" y="110496"/>
                  <a:pt x="58007" y="110468"/>
                </a:cubicBezTo>
                <a:cubicBezTo>
                  <a:pt x="60826" y="110477"/>
                  <a:pt x="63522" y="109296"/>
                  <a:pt x="65436" y="107229"/>
                </a:cubicBezTo>
                <a:lnTo>
                  <a:pt x="150780" y="18361"/>
                </a:lnTo>
                <a:cubicBezTo>
                  <a:pt x="152695" y="16370"/>
                  <a:pt x="153724" y="13694"/>
                  <a:pt x="153638" y="10932"/>
                </a:cubicBezTo>
                <a:cubicBezTo>
                  <a:pt x="153762" y="8226"/>
                  <a:pt x="152723" y="5588"/>
                  <a:pt x="150780" y="369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D9144EF-2902-4EC3-A9A6-748C09BEA290}"/>
              </a:ext>
            </a:extLst>
          </p:cNvPr>
          <p:cNvSpPr txBox="1"/>
          <p:nvPr/>
        </p:nvSpPr>
        <p:spPr>
          <a:xfrm>
            <a:off x="1425956" y="5119306"/>
            <a:ext cx="4112990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 Explain the Above Topic this is Just</a:t>
            </a: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CF74AC80-26ED-4655-B49F-54DA5ED6E54C}"/>
              </a:ext>
            </a:extLst>
          </p:cNvPr>
          <p:cNvSpPr/>
          <p:nvPr/>
        </p:nvSpPr>
        <p:spPr>
          <a:xfrm>
            <a:off x="844962" y="5957053"/>
            <a:ext cx="391286" cy="391286"/>
          </a:xfrm>
          <a:custGeom>
            <a:avLst/>
            <a:gdLst>
              <a:gd name="connsiteX0" fmla="*/ 391287 w 391286"/>
              <a:gd name="connsiteY0" fmla="*/ 195644 h 391286"/>
              <a:gd name="connsiteX1" fmla="*/ 195643 w 391286"/>
              <a:gd name="connsiteY1" fmla="*/ 391287 h 391286"/>
              <a:gd name="connsiteX2" fmla="*/ 0 w 391286"/>
              <a:gd name="connsiteY2" fmla="*/ 195644 h 391286"/>
              <a:gd name="connsiteX3" fmla="*/ 195643 w 391286"/>
              <a:gd name="connsiteY3" fmla="*/ 0 h 391286"/>
              <a:gd name="connsiteX4" fmla="*/ 391287 w 391286"/>
              <a:gd name="connsiteY4" fmla="*/ 195644 h 3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86" h="391286">
                <a:moveTo>
                  <a:pt x="391287" y="195644"/>
                </a:moveTo>
                <a:cubicBezTo>
                  <a:pt x="391287" y="303695"/>
                  <a:pt x="303694" y="391287"/>
                  <a:pt x="195643" y="391287"/>
                </a:cubicBezTo>
                <a:cubicBezTo>
                  <a:pt x="87593" y="391287"/>
                  <a:pt x="0" y="303695"/>
                  <a:pt x="0" y="195644"/>
                </a:cubicBezTo>
                <a:cubicBezTo>
                  <a:pt x="0" y="87593"/>
                  <a:pt x="87592" y="0"/>
                  <a:pt x="195643" y="0"/>
                </a:cubicBezTo>
                <a:cubicBezTo>
                  <a:pt x="303694" y="0"/>
                  <a:pt x="391287" y="87593"/>
                  <a:pt x="391287" y="195644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298EB28-651E-4AB7-902C-797951FBFF51}"/>
              </a:ext>
            </a:extLst>
          </p:cNvPr>
          <p:cNvSpPr/>
          <p:nvPr/>
        </p:nvSpPr>
        <p:spPr>
          <a:xfrm>
            <a:off x="963644" y="6097737"/>
            <a:ext cx="153647" cy="109728"/>
          </a:xfrm>
          <a:custGeom>
            <a:avLst/>
            <a:gdLst>
              <a:gd name="connsiteX0" fmla="*/ 150780 w 153647"/>
              <a:gd name="connsiteY0" fmla="*/ 3692 h 109728"/>
              <a:gd name="connsiteX1" fmla="*/ 143541 w 153647"/>
              <a:gd name="connsiteY1" fmla="*/ 740 h 109728"/>
              <a:gd name="connsiteX2" fmla="*/ 136112 w 153647"/>
              <a:gd name="connsiteY2" fmla="*/ 3978 h 109728"/>
              <a:gd name="connsiteX3" fmla="*/ 58197 w 153647"/>
              <a:gd name="connsiteY3" fmla="*/ 85512 h 109728"/>
              <a:gd name="connsiteX4" fmla="*/ 17430 w 153647"/>
              <a:gd name="connsiteY4" fmla="*/ 48460 h 109728"/>
              <a:gd name="connsiteX5" fmla="*/ 10382 w 153647"/>
              <a:gd name="connsiteY5" fmla="*/ 45793 h 109728"/>
              <a:gd name="connsiteX6" fmla="*/ 2762 w 153647"/>
              <a:gd name="connsiteY6" fmla="*/ 49127 h 109728"/>
              <a:gd name="connsiteX7" fmla="*/ 3333 w 153647"/>
              <a:gd name="connsiteY7" fmla="*/ 63795 h 109728"/>
              <a:gd name="connsiteX8" fmla="*/ 50958 w 153647"/>
              <a:gd name="connsiteY8" fmla="*/ 107705 h 109728"/>
              <a:gd name="connsiteX9" fmla="*/ 58007 w 153647"/>
              <a:gd name="connsiteY9" fmla="*/ 110468 h 109728"/>
              <a:gd name="connsiteX10" fmla="*/ 65436 w 153647"/>
              <a:gd name="connsiteY10" fmla="*/ 107229 h 109728"/>
              <a:gd name="connsiteX11" fmla="*/ 150780 w 153647"/>
              <a:gd name="connsiteY11" fmla="*/ 18361 h 109728"/>
              <a:gd name="connsiteX12" fmla="*/ 153638 w 153647"/>
              <a:gd name="connsiteY12" fmla="*/ 10932 h 109728"/>
              <a:gd name="connsiteX13" fmla="*/ 150780 w 153647"/>
              <a:gd name="connsiteY13" fmla="*/ 3692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47" h="109728">
                <a:moveTo>
                  <a:pt x="150780" y="3692"/>
                </a:moveTo>
                <a:cubicBezTo>
                  <a:pt x="148837" y="1806"/>
                  <a:pt x="146246" y="749"/>
                  <a:pt x="143541" y="740"/>
                </a:cubicBezTo>
                <a:cubicBezTo>
                  <a:pt x="140731" y="778"/>
                  <a:pt x="138055" y="1949"/>
                  <a:pt x="136112" y="3978"/>
                </a:cubicBezTo>
                <a:lnTo>
                  <a:pt x="58197" y="85512"/>
                </a:lnTo>
                <a:lnTo>
                  <a:pt x="17430" y="48460"/>
                </a:lnTo>
                <a:cubicBezTo>
                  <a:pt x="15478" y="46755"/>
                  <a:pt x="12973" y="45812"/>
                  <a:pt x="10382" y="45793"/>
                </a:cubicBezTo>
                <a:cubicBezTo>
                  <a:pt x="7496" y="45812"/>
                  <a:pt x="4743" y="47022"/>
                  <a:pt x="2762" y="49127"/>
                </a:cubicBezTo>
                <a:cubicBezTo>
                  <a:pt x="-1134" y="53337"/>
                  <a:pt x="-877" y="59899"/>
                  <a:pt x="3333" y="63795"/>
                </a:cubicBezTo>
                <a:lnTo>
                  <a:pt x="50958" y="107705"/>
                </a:lnTo>
                <a:cubicBezTo>
                  <a:pt x="52863" y="109506"/>
                  <a:pt x="55387" y="110496"/>
                  <a:pt x="58007" y="110468"/>
                </a:cubicBezTo>
                <a:cubicBezTo>
                  <a:pt x="60826" y="110477"/>
                  <a:pt x="63522" y="109296"/>
                  <a:pt x="65436" y="107229"/>
                </a:cubicBezTo>
                <a:lnTo>
                  <a:pt x="150780" y="18361"/>
                </a:lnTo>
                <a:cubicBezTo>
                  <a:pt x="152695" y="16370"/>
                  <a:pt x="153724" y="13694"/>
                  <a:pt x="153638" y="10932"/>
                </a:cubicBezTo>
                <a:cubicBezTo>
                  <a:pt x="153762" y="8226"/>
                  <a:pt x="152723" y="5588"/>
                  <a:pt x="150780" y="369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565ABD-1E61-4DA9-9600-224757EF4A7F}"/>
              </a:ext>
            </a:extLst>
          </p:cNvPr>
          <p:cNvSpPr txBox="1"/>
          <p:nvPr/>
        </p:nvSpPr>
        <p:spPr>
          <a:xfrm>
            <a:off x="1425956" y="5839260"/>
            <a:ext cx="4112990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 Explain the Above Topic this is Just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D646CF2-5172-4827-9184-C3F86726880B}"/>
              </a:ext>
            </a:extLst>
          </p:cNvPr>
          <p:cNvSpPr/>
          <p:nvPr/>
        </p:nvSpPr>
        <p:spPr>
          <a:xfrm>
            <a:off x="6096000" y="3544633"/>
            <a:ext cx="6096000" cy="3313366"/>
          </a:xfrm>
          <a:custGeom>
            <a:avLst/>
            <a:gdLst>
              <a:gd name="connsiteX0" fmla="*/ 0 w 6096000"/>
              <a:gd name="connsiteY0" fmla="*/ 0 h 3313366"/>
              <a:gd name="connsiteX1" fmla="*/ 6096000 w 6096000"/>
              <a:gd name="connsiteY1" fmla="*/ 0 h 3313366"/>
              <a:gd name="connsiteX2" fmla="*/ 6096000 w 6096000"/>
              <a:gd name="connsiteY2" fmla="*/ 3313367 h 3313366"/>
              <a:gd name="connsiteX3" fmla="*/ 0 w 6096000"/>
              <a:gd name="connsiteY3" fmla="*/ 3313367 h 33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313366">
                <a:moveTo>
                  <a:pt x="0" y="0"/>
                </a:moveTo>
                <a:lnTo>
                  <a:pt x="6096000" y="0"/>
                </a:lnTo>
                <a:lnTo>
                  <a:pt x="6096000" y="3313367"/>
                </a:lnTo>
                <a:lnTo>
                  <a:pt x="0" y="3313367"/>
                </a:lnTo>
                <a:close/>
              </a:path>
            </a:pathLst>
          </a:custGeom>
          <a:solidFill>
            <a:srgbClr val="F7F5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529B7AA-8DB2-4808-A4ED-A5628A22F49C}"/>
              </a:ext>
            </a:extLst>
          </p:cNvPr>
          <p:cNvSpPr txBox="1"/>
          <p:nvPr/>
        </p:nvSpPr>
        <p:spPr>
          <a:xfrm>
            <a:off x="6824586" y="3874198"/>
            <a:ext cx="40927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30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Our Business</a:t>
            </a:r>
          </a:p>
          <a:p>
            <a:pPr algn="l"/>
            <a:r>
              <a:rPr lang="en-US" sz="3300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Vision Statement</a:t>
            </a:r>
            <a:endParaRPr lang="en-US" sz="3300" baseline="0" dirty="0">
              <a:solidFill>
                <a:srgbClr val="AA8C82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154AB1A5-5222-416A-8C57-85AA2D7E2C53}"/>
              </a:ext>
            </a:extLst>
          </p:cNvPr>
          <p:cNvSpPr/>
          <p:nvPr/>
        </p:nvSpPr>
        <p:spPr>
          <a:xfrm>
            <a:off x="6930313" y="5237099"/>
            <a:ext cx="391286" cy="391286"/>
          </a:xfrm>
          <a:custGeom>
            <a:avLst/>
            <a:gdLst>
              <a:gd name="connsiteX0" fmla="*/ 391287 w 391286"/>
              <a:gd name="connsiteY0" fmla="*/ 195644 h 391286"/>
              <a:gd name="connsiteX1" fmla="*/ 195643 w 391286"/>
              <a:gd name="connsiteY1" fmla="*/ 391287 h 391286"/>
              <a:gd name="connsiteX2" fmla="*/ 0 w 391286"/>
              <a:gd name="connsiteY2" fmla="*/ 195644 h 391286"/>
              <a:gd name="connsiteX3" fmla="*/ 195643 w 391286"/>
              <a:gd name="connsiteY3" fmla="*/ 0 h 391286"/>
              <a:gd name="connsiteX4" fmla="*/ 391287 w 391286"/>
              <a:gd name="connsiteY4" fmla="*/ 195644 h 3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86" h="391286">
                <a:moveTo>
                  <a:pt x="391287" y="195644"/>
                </a:moveTo>
                <a:cubicBezTo>
                  <a:pt x="391287" y="303695"/>
                  <a:pt x="303694" y="391287"/>
                  <a:pt x="195643" y="391287"/>
                </a:cubicBezTo>
                <a:cubicBezTo>
                  <a:pt x="87593" y="391287"/>
                  <a:pt x="0" y="303695"/>
                  <a:pt x="0" y="195644"/>
                </a:cubicBezTo>
                <a:cubicBezTo>
                  <a:pt x="0" y="87593"/>
                  <a:pt x="87592" y="0"/>
                  <a:pt x="195643" y="0"/>
                </a:cubicBezTo>
                <a:cubicBezTo>
                  <a:pt x="303694" y="0"/>
                  <a:pt x="391287" y="87593"/>
                  <a:pt x="391287" y="195644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38DB286-53D2-4769-925E-66427A538863}"/>
              </a:ext>
            </a:extLst>
          </p:cNvPr>
          <p:cNvSpPr/>
          <p:nvPr/>
        </p:nvSpPr>
        <p:spPr>
          <a:xfrm>
            <a:off x="7048995" y="5377783"/>
            <a:ext cx="153647" cy="109728"/>
          </a:xfrm>
          <a:custGeom>
            <a:avLst/>
            <a:gdLst>
              <a:gd name="connsiteX0" fmla="*/ 150780 w 153647"/>
              <a:gd name="connsiteY0" fmla="*/ 3692 h 109728"/>
              <a:gd name="connsiteX1" fmla="*/ 143541 w 153647"/>
              <a:gd name="connsiteY1" fmla="*/ 740 h 109728"/>
              <a:gd name="connsiteX2" fmla="*/ 136112 w 153647"/>
              <a:gd name="connsiteY2" fmla="*/ 3978 h 109728"/>
              <a:gd name="connsiteX3" fmla="*/ 58197 w 153647"/>
              <a:gd name="connsiteY3" fmla="*/ 85512 h 109728"/>
              <a:gd name="connsiteX4" fmla="*/ 17430 w 153647"/>
              <a:gd name="connsiteY4" fmla="*/ 48460 h 109728"/>
              <a:gd name="connsiteX5" fmla="*/ 10382 w 153647"/>
              <a:gd name="connsiteY5" fmla="*/ 45793 h 109728"/>
              <a:gd name="connsiteX6" fmla="*/ 2762 w 153647"/>
              <a:gd name="connsiteY6" fmla="*/ 49127 h 109728"/>
              <a:gd name="connsiteX7" fmla="*/ 3333 w 153647"/>
              <a:gd name="connsiteY7" fmla="*/ 63795 h 109728"/>
              <a:gd name="connsiteX8" fmla="*/ 50958 w 153647"/>
              <a:gd name="connsiteY8" fmla="*/ 107705 h 109728"/>
              <a:gd name="connsiteX9" fmla="*/ 58007 w 153647"/>
              <a:gd name="connsiteY9" fmla="*/ 110468 h 109728"/>
              <a:gd name="connsiteX10" fmla="*/ 65436 w 153647"/>
              <a:gd name="connsiteY10" fmla="*/ 107229 h 109728"/>
              <a:gd name="connsiteX11" fmla="*/ 150780 w 153647"/>
              <a:gd name="connsiteY11" fmla="*/ 18361 h 109728"/>
              <a:gd name="connsiteX12" fmla="*/ 153638 w 153647"/>
              <a:gd name="connsiteY12" fmla="*/ 10932 h 109728"/>
              <a:gd name="connsiteX13" fmla="*/ 150780 w 153647"/>
              <a:gd name="connsiteY13" fmla="*/ 3692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47" h="109728">
                <a:moveTo>
                  <a:pt x="150780" y="3692"/>
                </a:moveTo>
                <a:cubicBezTo>
                  <a:pt x="148837" y="1806"/>
                  <a:pt x="146246" y="749"/>
                  <a:pt x="143541" y="740"/>
                </a:cubicBezTo>
                <a:cubicBezTo>
                  <a:pt x="140731" y="778"/>
                  <a:pt x="138055" y="1949"/>
                  <a:pt x="136112" y="3978"/>
                </a:cubicBezTo>
                <a:lnTo>
                  <a:pt x="58197" y="85512"/>
                </a:lnTo>
                <a:lnTo>
                  <a:pt x="17430" y="48460"/>
                </a:lnTo>
                <a:cubicBezTo>
                  <a:pt x="15478" y="46755"/>
                  <a:pt x="12973" y="45812"/>
                  <a:pt x="10382" y="45793"/>
                </a:cubicBezTo>
                <a:cubicBezTo>
                  <a:pt x="7496" y="45812"/>
                  <a:pt x="4743" y="47022"/>
                  <a:pt x="2762" y="49127"/>
                </a:cubicBezTo>
                <a:cubicBezTo>
                  <a:pt x="-1134" y="53337"/>
                  <a:pt x="-877" y="59899"/>
                  <a:pt x="3333" y="63795"/>
                </a:cubicBezTo>
                <a:lnTo>
                  <a:pt x="50958" y="107705"/>
                </a:lnTo>
                <a:cubicBezTo>
                  <a:pt x="52863" y="109506"/>
                  <a:pt x="55387" y="110496"/>
                  <a:pt x="58007" y="110468"/>
                </a:cubicBezTo>
                <a:cubicBezTo>
                  <a:pt x="60826" y="110477"/>
                  <a:pt x="63522" y="109296"/>
                  <a:pt x="65436" y="107229"/>
                </a:cubicBezTo>
                <a:lnTo>
                  <a:pt x="150780" y="18361"/>
                </a:lnTo>
                <a:cubicBezTo>
                  <a:pt x="152695" y="16370"/>
                  <a:pt x="153724" y="13694"/>
                  <a:pt x="153638" y="10932"/>
                </a:cubicBezTo>
                <a:cubicBezTo>
                  <a:pt x="153762" y="8226"/>
                  <a:pt x="152723" y="5588"/>
                  <a:pt x="150780" y="369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4591814-B29F-40E2-956A-7800E94B68B7}"/>
              </a:ext>
            </a:extLst>
          </p:cNvPr>
          <p:cNvSpPr txBox="1"/>
          <p:nvPr/>
        </p:nvSpPr>
        <p:spPr>
          <a:xfrm>
            <a:off x="7511307" y="5119306"/>
            <a:ext cx="4112990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 Explain the Above Topic this is Just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9316BC49-D038-4F7C-B4A0-9122F30F104E}"/>
              </a:ext>
            </a:extLst>
          </p:cNvPr>
          <p:cNvSpPr/>
          <p:nvPr/>
        </p:nvSpPr>
        <p:spPr>
          <a:xfrm>
            <a:off x="6930313" y="5957053"/>
            <a:ext cx="391286" cy="391286"/>
          </a:xfrm>
          <a:custGeom>
            <a:avLst/>
            <a:gdLst>
              <a:gd name="connsiteX0" fmla="*/ 391287 w 391286"/>
              <a:gd name="connsiteY0" fmla="*/ 195644 h 391286"/>
              <a:gd name="connsiteX1" fmla="*/ 195643 w 391286"/>
              <a:gd name="connsiteY1" fmla="*/ 391287 h 391286"/>
              <a:gd name="connsiteX2" fmla="*/ 0 w 391286"/>
              <a:gd name="connsiteY2" fmla="*/ 195644 h 391286"/>
              <a:gd name="connsiteX3" fmla="*/ 195643 w 391286"/>
              <a:gd name="connsiteY3" fmla="*/ 0 h 391286"/>
              <a:gd name="connsiteX4" fmla="*/ 391287 w 391286"/>
              <a:gd name="connsiteY4" fmla="*/ 195644 h 39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286" h="391286">
                <a:moveTo>
                  <a:pt x="391287" y="195644"/>
                </a:moveTo>
                <a:cubicBezTo>
                  <a:pt x="391287" y="303695"/>
                  <a:pt x="303694" y="391287"/>
                  <a:pt x="195643" y="391287"/>
                </a:cubicBezTo>
                <a:cubicBezTo>
                  <a:pt x="87593" y="391287"/>
                  <a:pt x="0" y="303695"/>
                  <a:pt x="0" y="195644"/>
                </a:cubicBezTo>
                <a:cubicBezTo>
                  <a:pt x="0" y="87593"/>
                  <a:pt x="87592" y="0"/>
                  <a:pt x="195643" y="0"/>
                </a:cubicBezTo>
                <a:cubicBezTo>
                  <a:pt x="303694" y="0"/>
                  <a:pt x="391287" y="87593"/>
                  <a:pt x="391287" y="195644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B8B9E4C-59A1-47EC-80B0-99F62058B79A}"/>
              </a:ext>
            </a:extLst>
          </p:cNvPr>
          <p:cNvSpPr/>
          <p:nvPr/>
        </p:nvSpPr>
        <p:spPr>
          <a:xfrm>
            <a:off x="7048995" y="6097737"/>
            <a:ext cx="153647" cy="109728"/>
          </a:xfrm>
          <a:custGeom>
            <a:avLst/>
            <a:gdLst>
              <a:gd name="connsiteX0" fmla="*/ 150780 w 153647"/>
              <a:gd name="connsiteY0" fmla="*/ 3692 h 109728"/>
              <a:gd name="connsiteX1" fmla="*/ 143541 w 153647"/>
              <a:gd name="connsiteY1" fmla="*/ 740 h 109728"/>
              <a:gd name="connsiteX2" fmla="*/ 136112 w 153647"/>
              <a:gd name="connsiteY2" fmla="*/ 3978 h 109728"/>
              <a:gd name="connsiteX3" fmla="*/ 58197 w 153647"/>
              <a:gd name="connsiteY3" fmla="*/ 85512 h 109728"/>
              <a:gd name="connsiteX4" fmla="*/ 17430 w 153647"/>
              <a:gd name="connsiteY4" fmla="*/ 48460 h 109728"/>
              <a:gd name="connsiteX5" fmla="*/ 10382 w 153647"/>
              <a:gd name="connsiteY5" fmla="*/ 45793 h 109728"/>
              <a:gd name="connsiteX6" fmla="*/ 2762 w 153647"/>
              <a:gd name="connsiteY6" fmla="*/ 49127 h 109728"/>
              <a:gd name="connsiteX7" fmla="*/ 3333 w 153647"/>
              <a:gd name="connsiteY7" fmla="*/ 63795 h 109728"/>
              <a:gd name="connsiteX8" fmla="*/ 50958 w 153647"/>
              <a:gd name="connsiteY8" fmla="*/ 107705 h 109728"/>
              <a:gd name="connsiteX9" fmla="*/ 58007 w 153647"/>
              <a:gd name="connsiteY9" fmla="*/ 110468 h 109728"/>
              <a:gd name="connsiteX10" fmla="*/ 65436 w 153647"/>
              <a:gd name="connsiteY10" fmla="*/ 107229 h 109728"/>
              <a:gd name="connsiteX11" fmla="*/ 150780 w 153647"/>
              <a:gd name="connsiteY11" fmla="*/ 18361 h 109728"/>
              <a:gd name="connsiteX12" fmla="*/ 153638 w 153647"/>
              <a:gd name="connsiteY12" fmla="*/ 10932 h 109728"/>
              <a:gd name="connsiteX13" fmla="*/ 150780 w 153647"/>
              <a:gd name="connsiteY13" fmla="*/ 3692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647" h="109728">
                <a:moveTo>
                  <a:pt x="150780" y="3692"/>
                </a:moveTo>
                <a:cubicBezTo>
                  <a:pt x="148837" y="1806"/>
                  <a:pt x="146246" y="749"/>
                  <a:pt x="143541" y="740"/>
                </a:cubicBezTo>
                <a:cubicBezTo>
                  <a:pt x="140731" y="778"/>
                  <a:pt x="138055" y="1949"/>
                  <a:pt x="136112" y="3978"/>
                </a:cubicBezTo>
                <a:lnTo>
                  <a:pt x="58197" y="85512"/>
                </a:lnTo>
                <a:lnTo>
                  <a:pt x="17430" y="48460"/>
                </a:lnTo>
                <a:cubicBezTo>
                  <a:pt x="15478" y="46755"/>
                  <a:pt x="12973" y="45812"/>
                  <a:pt x="10382" y="45793"/>
                </a:cubicBezTo>
                <a:cubicBezTo>
                  <a:pt x="7496" y="45812"/>
                  <a:pt x="4743" y="47022"/>
                  <a:pt x="2762" y="49127"/>
                </a:cubicBezTo>
                <a:cubicBezTo>
                  <a:pt x="-1134" y="53337"/>
                  <a:pt x="-877" y="59899"/>
                  <a:pt x="3333" y="63795"/>
                </a:cubicBezTo>
                <a:lnTo>
                  <a:pt x="50958" y="107705"/>
                </a:lnTo>
                <a:cubicBezTo>
                  <a:pt x="52863" y="109506"/>
                  <a:pt x="55387" y="110496"/>
                  <a:pt x="58007" y="110468"/>
                </a:cubicBezTo>
                <a:cubicBezTo>
                  <a:pt x="60826" y="110477"/>
                  <a:pt x="63522" y="109296"/>
                  <a:pt x="65436" y="107229"/>
                </a:cubicBezTo>
                <a:lnTo>
                  <a:pt x="150780" y="18361"/>
                </a:lnTo>
                <a:cubicBezTo>
                  <a:pt x="152695" y="16370"/>
                  <a:pt x="153724" y="13694"/>
                  <a:pt x="153638" y="10932"/>
                </a:cubicBezTo>
                <a:cubicBezTo>
                  <a:pt x="153762" y="8226"/>
                  <a:pt x="152723" y="5588"/>
                  <a:pt x="150780" y="369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A2D4CF4-43C8-415A-88C5-035047257EDF}"/>
              </a:ext>
            </a:extLst>
          </p:cNvPr>
          <p:cNvSpPr txBox="1"/>
          <p:nvPr/>
        </p:nvSpPr>
        <p:spPr>
          <a:xfrm>
            <a:off x="7511307" y="5839260"/>
            <a:ext cx="4112990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</a:t>
            </a:r>
          </a:p>
          <a:p>
            <a:pPr>
              <a:lnSpc>
                <a:spcPts val="2100"/>
              </a:lnSpc>
            </a:pPr>
            <a:r>
              <a:rPr lang="en-US" sz="143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 Explain the Above Topic this is Just</a:t>
            </a:r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9EA153D4-4636-4C2C-8808-44E6AD96A5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decel="46667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decel="46667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decel="46667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4" grpId="0" animBg="1"/>
      <p:bldP spid="25" grpId="0" animBg="1"/>
      <p:bldP spid="67" grpId="0"/>
      <p:bldP spid="76" grpId="0" animBg="1"/>
      <p:bldP spid="77" grpId="0" animBg="1"/>
      <p:bldP spid="78" grpId="0"/>
      <p:bldP spid="6" grpId="0" animBg="1"/>
      <p:bldP spid="88" grpId="0"/>
      <p:bldP spid="90" grpId="0" animBg="1"/>
      <p:bldP spid="91" grpId="0" animBg="1"/>
      <p:bldP spid="92" grpId="0"/>
      <p:bldP spid="94" grpId="0" animBg="1"/>
      <p:bldP spid="95" grpId="0" animBg="1"/>
      <p:bldP spid="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D7BAABC-BB5F-49FF-8817-3E1137AD35B1}"/>
              </a:ext>
            </a:extLst>
          </p:cNvPr>
          <p:cNvSpPr/>
          <p:nvPr/>
        </p:nvSpPr>
        <p:spPr>
          <a:xfrm>
            <a:off x="6254020" y="0"/>
            <a:ext cx="5937979" cy="4272915"/>
          </a:xfrm>
          <a:custGeom>
            <a:avLst/>
            <a:gdLst>
              <a:gd name="connsiteX0" fmla="*/ 238125 w 5937979"/>
              <a:gd name="connsiteY0" fmla="*/ 4272915 h 4272915"/>
              <a:gd name="connsiteX1" fmla="*/ 5937980 w 5937979"/>
              <a:gd name="connsiteY1" fmla="*/ 4272915 h 4272915"/>
              <a:gd name="connsiteX2" fmla="*/ 5937980 w 5937979"/>
              <a:gd name="connsiteY2" fmla="*/ 0 h 4272915"/>
              <a:gd name="connsiteX3" fmla="*/ 0 w 5937979"/>
              <a:gd name="connsiteY3" fmla="*/ 0 h 4272915"/>
              <a:gd name="connsiteX4" fmla="*/ 0 w 5937979"/>
              <a:gd name="connsiteY4" fmla="*/ 4034790 h 4272915"/>
              <a:gd name="connsiteX5" fmla="*/ 238125 w 5937979"/>
              <a:gd name="connsiteY5" fmla="*/ 4272915 h 427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37979" h="4272915">
                <a:moveTo>
                  <a:pt x="238125" y="4272915"/>
                </a:moveTo>
                <a:lnTo>
                  <a:pt x="5937980" y="4272915"/>
                </a:lnTo>
                <a:lnTo>
                  <a:pt x="5937980" y="0"/>
                </a:lnTo>
                <a:lnTo>
                  <a:pt x="0" y="0"/>
                </a:lnTo>
                <a:lnTo>
                  <a:pt x="0" y="4034790"/>
                </a:lnTo>
                <a:cubicBezTo>
                  <a:pt x="0" y="4166302"/>
                  <a:pt x="106613" y="4272915"/>
                  <a:pt x="238125" y="4272915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C303259-26BE-4EE6-B465-933B8AF5F1AB}"/>
              </a:ext>
            </a:extLst>
          </p:cNvPr>
          <p:cNvSpPr txBox="1"/>
          <p:nvPr/>
        </p:nvSpPr>
        <p:spPr>
          <a:xfrm>
            <a:off x="600932" y="635127"/>
            <a:ext cx="329769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231A17"/>
                </a:solidFill>
                <a:latin typeface="Montserrat SemiBold" panose="00000700000000000000" pitchFamily="2" charset="0"/>
                <a:sym typeface="Montserrat"/>
                <a:rtl val="0"/>
              </a:rPr>
              <a:t>Our Regular</a:t>
            </a:r>
            <a:r>
              <a:rPr lang="en-US" sz="1500" spc="0" baseline="0" dirty="0">
                <a:solidFill>
                  <a:schemeClr val="bg2">
                    <a:lumMod val="25000"/>
                  </a:schemeClr>
                </a:solidFill>
                <a:latin typeface="Montserrat SemiBold" panose="00000700000000000000" pitchFamily="2" charset="0"/>
                <a:sym typeface="Montserrat"/>
                <a:rtl val="0"/>
              </a:rPr>
              <a:t> </a:t>
            </a:r>
            <a:r>
              <a:rPr lang="en-US" sz="1500" spc="0" baseline="0" dirty="0">
                <a:solidFill>
                  <a:srgbClr val="AA8C82"/>
                </a:solidFill>
                <a:latin typeface="Montserrat SemiBold" panose="00000700000000000000" pitchFamily="2" charset="0"/>
                <a:sym typeface="Montserrat"/>
                <a:rtl val="0"/>
              </a:rPr>
              <a:t>Business Activities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28AC0EB-08EF-4661-96A6-A13FD2000E1B}"/>
              </a:ext>
            </a:extLst>
          </p:cNvPr>
          <p:cNvSpPr txBox="1"/>
          <p:nvPr/>
        </p:nvSpPr>
        <p:spPr>
          <a:xfrm>
            <a:off x="600932" y="960120"/>
            <a:ext cx="5041765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350" spc="0" baseline="0" dirty="0">
                <a:solidFill>
                  <a:srgbClr val="231A17"/>
                </a:solidFill>
                <a:latin typeface="Montserrat ExtraBold" panose="00000900000000000000" pitchFamily="2" charset="0"/>
                <a:sym typeface="Montserrat"/>
                <a:rtl val="0"/>
              </a:rPr>
              <a:t>Our Company</a:t>
            </a:r>
          </a:p>
          <a:p>
            <a:pPr algn="l"/>
            <a:r>
              <a:rPr lang="en-US" sz="4350" spc="0" baseline="0" dirty="0">
                <a:solidFill>
                  <a:srgbClr val="AA8C82"/>
                </a:solidFill>
                <a:latin typeface="Montserrat ExtraBold" panose="00000900000000000000" pitchFamily="2" charset="0"/>
                <a:sym typeface="Montserrat"/>
                <a:rtl val="0"/>
              </a:rPr>
              <a:t>Services &amp; Plans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94E4C64-64DC-4CC5-9800-0257E87DCFA3}"/>
              </a:ext>
            </a:extLst>
          </p:cNvPr>
          <p:cNvGrpSpPr/>
          <p:nvPr/>
        </p:nvGrpSpPr>
        <p:grpSpPr>
          <a:xfrm>
            <a:off x="424719" y="2724626"/>
            <a:ext cx="5513165" cy="1548288"/>
            <a:chOff x="424719" y="2724626"/>
            <a:chExt cx="5513165" cy="154828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D287461-CC1F-410B-AE8D-CD3F9E300EB3}"/>
                </a:ext>
              </a:extLst>
            </p:cNvPr>
            <p:cNvSpPr/>
            <p:nvPr/>
          </p:nvSpPr>
          <p:spPr>
            <a:xfrm>
              <a:off x="424719" y="2724626"/>
              <a:ext cx="5513165" cy="1548288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226F5FB-8373-4B6D-A17E-B16F79FD4BAC}"/>
                </a:ext>
              </a:extLst>
            </p:cNvPr>
            <p:cNvSpPr txBox="1"/>
            <p:nvPr/>
          </p:nvSpPr>
          <p:spPr>
            <a:xfrm>
              <a:off x="1865763" y="3221771"/>
              <a:ext cx="14718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Your Service</a:t>
              </a:r>
            </a:p>
            <a:p>
              <a:r>
                <a:rPr lang="en-US" sz="150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Name</a:t>
              </a:r>
              <a:endParaRPr lang="en-US" sz="1500" baseline="0" dirty="0">
                <a:solidFill>
                  <a:srgbClr val="231A17"/>
                </a:soli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A61E30-0557-48AE-BC1D-E9E0942D35BA}"/>
                </a:ext>
              </a:extLst>
            </p:cNvPr>
            <p:cNvSpPr/>
            <p:nvPr/>
          </p:nvSpPr>
          <p:spPr>
            <a:xfrm>
              <a:off x="695325" y="2962179"/>
              <a:ext cx="1073086" cy="1073086"/>
            </a:xfrm>
            <a:custGeom>
              <a:avLst/>
              <a:gdLst>
                <a:gd name="connsiteX0" fmla="*/ 1073087 w 1073086"/>
                <a:gd name="connsiteY0" fmla="*/ 536543 h 1073086"/>
                <a:gd name="connsiteX1" fmla="*/ 536543 w 1073086"/>
                <a:gd name="connsiteY1" fmla="*/ 1073087 h 1073086"/>
                <a:gd name="connsiteX2" fmla="*/ 0 w 1073086"/>
                <a:gd name="connsiteY2" fmla="*/ 536543 h 1073086"/>
                <a:gd name="connsiteX3" fmla="*/ 536543 w 1073086"/>
                <a:gd name="connsiteY3" fmla="*/ 0 h 1073086"/>
                <a:gd name="connsiteX4" fmla="*/ 1073087 w 1073086"/>
                <a:gd name="connsiteY4" fmla="*/ 536543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86" h="1073086">
                  <a:moveTo>
                    <a:pt x="1073087" y="536543"/>
                  </a:moveTo>
                  <a:cubicBezTo>
                    <a:pt x="1073087" y="832868"/>
                    <a:pt x="832868" y="1073087"/>
                    <a:pt x="536543" y="1073087"/>
                  </a:cubicBezTo>
                  <a:cubicBezTo>
                    <a:pt x="240219" y="1073087"/>
                    <a:pt x="0" y="832868"/>
                    <a:pt x="0" y="536543"/>
                  </a:cubicBezTo>
                  <a:cubicBezTo>
                    <a:pt x="0" y="240219"/>
                    <a:pt x="240219" y="0"/>
                    <a:pt x="536543" y="0"/>
                  </a:cubicBezTo>
                  <a:cubicBezTo>
                    <a:pt x="832868" y="0"/>
                    <a:pt x="1073087" y="240219"/>
                    <a:pt x="1073087" y="536543"/>
                  </a:cubicBezTo>
                  <a:close/>
                </a:path>
              </a:pathLst>
            </a:cu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D1B1DAA-CB1F-44D6-B9C6-FFAB4A86488D}"/>
                </a:ext>
              </a:extLst>
            </p:cNvPr>
            <p:cNvSpPr txBox="1"/>
            <p:nvPr/>
          </p:nvSpPr>
          <p:spPr>
            <a:xfrm>
              <a:off x="881516" y="3168779"/>
              <a:ext cx="700705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spc="-38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E89DAAF-E601-40FC-903E-45A49BEBF728}"/>
                </a:ext>
              </a:extLst>
            </p:cNvPr>
            <p:cNvSpPr txBox="1"/>
            <p:nvPr/>
          </p:nvSpPr>
          <p:spPr>
            <a:xfrm>
              <a:off x="3374940" y="3048871"/>
              <a:ext cx="2396578" cy="89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Here You Can Add Brief Text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to Explain the Title this is Just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Demo Consider Replacing it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with Your Own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D7A46CB-D710-49E8-8C45-F55E2081D368}"/>
              </a:ext>
            </a:extLst>
          </p:cNvPr>
          <p:cNvGrpSpPr/>
          <p:nvPr/>
        </p:nvGrpSpPr>
        <p:grpSpPr>
          <a:xfrm>
            <a:off x="424719" y="4570666"/>
            <a:ext cx="5513165" cy="1548288"/>
            <a:chOff x="424719" y="2724626"/>
            <a:chExt cx="5513165" cy="1548288"/>
          </a:xfrm>
        </p:grpSpPr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39B35094-E10E-4DC5-9DBE-F52149B364FE}"/>
                </a:ext>
              </a:extLst>
            </p:cNvPr>
            <p:cNvSpPr/>
            <p:nvPr/>
          </p:nvSpPr>
          <p:spPr>
            <a:xfrm>
              <a:off x="424719" y="2724626"/>
              <a:ext cx="5513165" cy="1548288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9D57A01-E7AC-4CBF-AF32-1A5AD71B55AE}"/>
                </a:ext>
              </a:extLst>
            </p:cNvPr>
            <p:cNvSpPr txBox="1"/>
            <p:nvPr/>
          </p:nvSpPr>
          <p:spPr>
            <a:xfrm>
              <a:off x="1865763" y="3221771"/>
              <a:ext cx="14718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Your Service</a:t>
              </a:r>
            </a:p>
            <a:p>
              <a:r>
                <a:rPr lang="en-US" sz="150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Name</a:t>
              </a:r>
              <a:endParaRPr lang="en-US" sz="1500" baseline="0" dirty="0">
                <a:solidFill>
                  <a:srgbClr val="231A17"/>
                </a:soli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4D06C10-A09D-4DDA-9973-31364FB626B4}"/>
                </a:ext>
              </a:extLst>
            </p:cNvPr>
            <p:cNvSpPr/>
            <p:nvPr/>
          </p:nvSpPr>
          <p:spPr>
            <a:xfrm>
              <a:off x="695325" y="2962179"/>
              <a:ext cx="1073086" cy="1073086"/>
            </a:xfrm>
            <a:custGeom>
              <a:avLst/>
              <a:gdLst>
                <a:gd name="connsiteX0" fmla="*/ 1073087 w 1073086"/>
                <a:gd name="connsiteY0" fmla="*/ 536543 h 1073086"/>
                <a:gd name="connsiteX1" fmla="*/ 536543 w 1073086"/>
                <a:gd name="connsiteY1" fmla="*/ 1073087 h 1073086"/>
                <a:gd name="connsiteX2" fmla="*/ 0 w 1073086"/>
                <a:gd name="connsiteY2" fmla="*/ 536543 h 1073086"/>
                <a:gd name="connsiteX3" fmla="*/ 536543 w 1073086"/>
                <a:gd name="connsiteY3" fmla="*/ 0 h 1073086"/>
                <a:gd name="connsiteX4" fmla="*/ 1073087 w 1073086"/>
                <a:gd name="connsiteY4" fmla="*/ 536543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86" h="1073086">
                  <a:moveTo>
                    <a:pt x="1073087" y="536543"/>
                  </a:moveTo>
                  <a:cubicBezTo>
                    <a:pt x="1073087" y="832868"/>
                    <a:pt x="832868" y="1073087"/>
                    <a:pt x="536543" y="1073087"/>
                  </a:cubicBezTo>
                  <a:cubicBezTo>
                    <a:pt x="240219" y="1073087"/>
                    <a:pt x="0" y="832868"/>
                    <a:pt x="0" y="536543"/>
                  </a:cubicBezTo>
                  <a:cubicBezTo>
                    <a:pt x="0" y="240219"/>
                    <a:pt x="240219" y="0"/>
                    <a:pt x="536543" y="0"/>
                  </a:cubicBezTo>
                  <a:cubicBezTo>
                    <a:pt x="832868" y="0"/>
                    <a:pt x="1073087" y="240219"/>
                    <a:pt x="1073087" y="536543"/>
                  </a:cubicBezTo>
                  <a:close/>
                </a:path>
              </a:pathLst>
            </a:cu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2ED1BEA-1876-4160-9A89-22752121F4C7}"/>
                </a:ext>
              </a:extLst>
            </p:cNvPr>
            <p:cNvSpPr txBox="1"/>
            <p:nvPr/>
          </p:nvSpPr>
          <p:spPr>
            <a:xfrm>
              <a:off x="835029" y="3168779"/>
              <a:ext cx="793679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spc="-38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DC8CEDD-7A27-42E8-9238-3B409637A529}"/>
                </a:ext>
              </a:extLst>
            </p:cNvPr>
            <p:cNvSpPr txBox="1"/>
            <p:nvPr/>
          </p:nvSpPr>
          <p:spPr>
            <a:xfrm>
              <a:off x="3374940" y="3048871"/>
              <a:ext cx="2396578" cy="89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Here You Can Add Brief Text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to Explain the Title this is Just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Demo Consider Replacing it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with Your Own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4C08E2B-F8E5-4855-ACDE-BE3C206F6086}"/>
              </a:ext>
            </a:extLst>
          </p:cNvPr>
          <p:cNvGrpSpPr/>
          <p:nvPr/>
        </p:nvGrpSpPr>
        <p:grpSpPr>
          <a:xfrm>
            <a:off x="6249638" y="4570666"/>
            <a:ext cx="5513165" cy="1548288"/>
            <a:chOff x="424719" y="2724626"/>
            <a:chExt cx="5513165" cy="1548288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C7086B32-6558-44DA-B65B-899483393186}"/>
                </a:ext>
              </a:extLst>
            </p:cNvPr>
            <p:cNvSpPr/>
            <p:nvPr/>
          </p:nvSpPr>
          <p:spPr>
            <a:xfrm>
              <a:off x="424719" y="2724626"/>
              <a:ext cx="5513165" cy="1548288"/>
            </a:xfrm>
            <a:prstGeom prst="roundRect">
              <a:avLst/>
            </a:pr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152400" sx="102000" sy="102000" algn="ctr" rotWithShape="0">
                <a:prstClr val="black">
                  <a:alpha val="6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77688BB-6253-409B-B8C6-BF7688044520}"/>
                </a:ext>
              </a:extLst>
            </p:cNvPr>
            <p:cNvSpPr txBox="1"/>
            <p:nvPr/>
          </p:nvSpPr>
          <p:spPr>
            <a:xfrm>
              <a:off x="1865763" y="3221771"/>
              <a:ext cx="147187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Your Service</a:t>
              </a:r>
            </a:p>
            <a:p>
              <a:r>
                <a:rPr lang="en-US" sz="150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Name</a:t>
              </a:r>
              <a:endParaRPr lang="en-US" sz="1500" baseline="0" dirty="0">
                <a:solidFill>
                  <a:srgbClr val="231A17"/>
                </a:solidFill>
                <a:latin typeface="Montserrat ExtraBold" panose="00000900000000000000" pitchFamily="2" charset="0"/>
                <a:sym typeface="Montserrat"/>
                <a:rtl val="0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44EDF5E-C2C5-45CE-B74F-CDC2C452F3BD}"/>
                </a:ext>
              </a:extLst>
            </p:cNvPr>
            <p:cNvSpPr/>
            <p:nvPr/>
          </p:nvSpPr>
          <p:spPr>
            <a:xfrm>
              <a:off x="695325" y="2962179"/>
              <a:ext cx="1073086" cy="1073086"/>
            </a:xfrm>
            <a:custGeom>
              <a:avLst/>
              <a:gdLst>
                <a:gd name="connsiteX0" fmla="*/ 1073087 w 1073086"/>
                <a:gd name="connsiteY0" fmla="*/ 536543 h 1073086"/>
                <a:gd name="connsiteX1" fmla="*/ 536543 w 1073086"/>
                <a:gd name="connsiteY1" fmla="*/ 1073087 h 1073086"/>
                <a:gd name="connsiteX2" fmla="*/ 0 w 1073086"/>
                <a:gd name="connsiteY2" fmla="*/ 536543 h 1073086"/>
                <a:gd name="connsiteX3" fmla="*/ 536543 w 1073086"/>
                <a:gd name="connsiteY3" fmla="*/ 0 h 1073086"/>
                <a:gd name="connsiteX4" fmla="*/ 1073087 w 1073086"/>
                <a:gd name="connsiteY4" fmla="*/ 536543 h 107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086" h="1073086">
                  <a:moveTo>
                    <a:pt x="1073087" y="536543"/>
                  </a:moveTo>
                  <a:cubicBezTo>
                    <a:pt x="1073087" y="832868"/>
                    <a:pt x="832868" y="1073087"/>
                    <a:pt x="536543" y="1073087"/>
                  </a:cubicBezTo>
                  <a:cubicBezTo>
                    <a:pt x="240219" y="1073087"/>
                    <a:pt x="0" y="832868"/>
                    <a:pt x="0" y="536543"/>
                  </a:cubicBezTo>
                  <a:cubicBezTo>
                    <a:pt x="0" y="240219"/>
                    <a:pt x="240219" y="0"/>
                    <a:pt x="536543" y="0"/>
                  </a:cubicBezTo>
                  <a:cubicBezTo>
                    <a:pt x="832868" y="0"/>
                    <a:pt x="1073087" y="240219"/>
                    <a:pt x="1073087" y="536543"/>
                  </a:cubicBezTo>
                  <a:close/>
                </a:path>
              </a:pathLst>
            </a:cu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AC446D3-E952-4C66-B09A-CB5AA04EC968}"/>
                </a:ext>
              </a:extLst>
            </p:cNvPr>
            <p:cNvSpPr txBox="1"/>
            <p:nvPr/>
          </p:nvSpPr>
          <p:spPr>
            <a:xfrm>
              <a:off x="834228" y="3168779"/>
              <a:ext cx="795282" cy="669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750" spc="-38" baseline="0" dirty="0">
                  <a:solidFill>
                    <a:srgbClr val="FFFFFF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260A328F-0DFE-4EFA-881E-AF294D19065B}"/>
                </a:ext>
              </a:extLst>
            </p:cNvPr>
            <p:cNvSpPr txBox="1"/>
            <p:nvPr/>
          </p:nvSpPr>
          <p:spPr>
            <a:xfrm>
              <a:off x="3374940" y="3048871"/>
              <a:ext cx="2396578" cy="899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Here You Can Add Brief Text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to Explain the Title this is Just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Demo Consider Replacing it</a:t>
              </a:r>
            </a:p>
            <a:p>
              <a:pPr>
                <a:lnSpc>
                  <a:spcPts val="1600"/>
                </a:lnSpc>
              </a:pPr>
              <a:r>
                <a:rPr lang="en-US" sz="1150" dirty="0">
                  <a:solidFill>
                    <a:srgbClr val="231A17"/>
                  </a:solidFill>
                  <a:latin typeface="Montserrat"/>
                  <a:cs typeface="Poppins"/>
                  <a:sym typeface="Poppins"/>
                  <a:rtl val="0"/>
                </a:rPr>
                <a:t>with Your Own</a:t>
              </a:r>
            </a:p>
          </p:txBody>
        </p:sp>
      </p:grpSp>
      <p:sp>
        <p:nvSpPr>
          <p:cNvPr id="124" name="Picture Placeholder 123">
            <a:extLst>
              <a:ext uri="{FF2B5EF4-FFF2-40B4-BE49-F238E27FC236}">
                <a16:creationId xmlns:a16="http://schemas.microsoft.com/office/drawing/2014/main" id="{BF569DB9-A263-4A2B-A09D-F41EDCDCC7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014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9CBE3FD-AAC9-471F-A9EB-ADF5C030996B}"/>
              </a:ext>
            </a:extLst>
          </p:cNvPr>
          <p:cNvSpPr/>
          <p:nvPr/>
        </p:nvSpPr>
        <p:spPr>
          <a:xfrm>
            <a:off x="0" y="4095369"/>
            <a:ext cx="12192000" cy="2762631"/>
          </a:xfrm>
          <a:custGeom>
            <a:avLst/>
            <a:gdLst>
              <a:gd name="connsiteX0" fmla="*/ 0 w 12192000"/>
              <a:gd name="connsiteY0" fmla="*/ 0 h 2762631"/>
              <a:gd name="connsiteX1" fmla="*/ 12192000 w 12192000"/>
              <a:gd name="connsiteY1" fmla="*/ 0 h 2762631"/>
              <a:gd name="connsiteX2" fmla="*/ 12192000 w 12192000"/>
              <a:gd name="connsiteY2" fmla="*/ 2762631 h 2762631"/>
              <a:gd name="connsiteX3" fmla="*/ 0 w 12192000"/>
              <a:gd name="connsiteY3" fmla="*/ 2762631 h 2762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762631">
                <a:moveTo>
                  <a:pt x="0" y="0"/>
                </a:moveTo>
                <a:lnTo>
                  <a:pt x="12192000" y="0"/>
                </a:lnTo>
                <a:lnTo>
                  <a:pt x="12192000" y="2762631"/>
                </a:lnTo>
                <a:lnTo>
                  <a:pt x="0" y="2762631"/>
                </a:ln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640376-FDA6-4C71-BC49-760109C9C86E}"/>
              </a:ext>
            </a:extLst>
          </p:cNvPr>
          <p:cNvSpPr txBox="1"/>
          <p:nvPr/>
        </p:nvSpPr>
        <p:spPr>
          <a:xfrm>
            <a:off x="1191907" y="1183744"/>
            <a:ext cx="980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31A17"/>
                </a:solidFill>
                <a:latin typeface="Montserrat ExtraBold"/>
                <a:cs typeface="Poppins"/>
                <a:sym typeface="Poppins"/>
                <a:rtl val="0"/>
              </a:rPr>
              <a:t>Let’s Meet with </a:t>
            </a:r>
            <a:r>
              <a:rPr lang="en-US" sz="4000" dirty="0">
                <a:solidFill>
                  <a:srgbClr val="AA8C82"/>
                </a:solidFill>
                <a:latin typeface="Montserrat ExtraBold"/>
                <a:cs typeface="Poppins"/>
                <a:sym typeface="Poppins"/>
                <a:rtl val="0"/>
              </a:rPr>
              <a:t>Our Teammates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FA9A14-1E8E-4D59-B343-4CB22057D707}"/>
              </a:ext>
            </a:extLst>
          </p:cNvPr>
          <p:cNvSpPr txBox="1"/>
          <p:nvPr/>
        </p:nvSpPr>
        <p:spPr>
          <a:xfrm>
            <a:off x="1076984" y="1870401"/>
            <a:ext cx="1003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These Texts with Your Presentation Content or Information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A788FD-716B-4F7E-983C-0C60E2F7019F}"/>
              </a:ext>
            </a:extLst>
          </p:cNvPr>
          <p:cNvGrpSpPr/>
          <p:nvPr/>
        </p:nvGrpSpPr>
        <p:grpSpPr>
          <a:xfrm>
            <a:off x="5051251" y="647288"/>
            <a:ext cx="2089499" cy="447770"/>
            <a:chOff x="5051251" y="647288"/>
            <a:chExt cx="2089499" cy="44777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B43AE65-B8DE-435D-A011-CA6ED3ED163C}"/>
                </a:ext>
              </a:extLst>
            </p:cNvPr>
            <p:cNvSpPr/>
            <p:nvPr/>
          </p:nvSpPr>
          <p:spPr>
            <a:xfrm>
              <a:off x="5051251" y="647288"/>
              <a:ext cx="2089499" cy="447770"/>
            </a:xfrm>
            <a:custGeom>
              <a:avLst/>
              <a:gdLst>
                <a:gd name="connsiteX0" fmla="*/ 0 w 2089499"/>
                <a:gd name="connsiteY0" fmla="*/ 447770 h 447770"/>
                <a:gd name="connsiteX1" fmla="*/ 1879949 w 2089499"/>
                <a:gd name="connsiteY1" fmla="*/ 447770 h 447770"/>
                <a:gd name="connsiteX2" fmla="*/ 2089499 w 2089499"/>
                <a:gd name="connsiteY2" fmla="*/ 238220 h 447770"/>
                <a:gd name="connsiteX3" fmla="*/ 2089499 w 2089499"/>
                <a:gd name="connsiteY3" fmla="*/ 0 h 447770"/>
                <a:gd name="connsiteX4" fmla="*/ 209550 w 2089499"/>
                <a:gd name="connsiteY4" fmla="*/ 0 h 447770"/>
                <a:gd name="connsiteX5" fmla="*/ 0 w 2089499"/>
                <a:gd name="connsiteY5" fmla="*/ 209550 h 447770"/>
                <a:gd name="connsiteX6" fmla="*/ 0 w 2089499"/>
                <a:gd name="connsiteY6" fmla="*/ 447770 h 447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499" h="447770">
                  <a:moveTo>
                    <a:pt x="0" y="447770"/>
                  </a:moveTo>
                  <a:lnTo>
                    <a:pt x="1879949" y="447770"/>
                  </a:lnTo>
                  <a:cubicBezTo>
                    <a:pt x="1995678" y="447770"/>
                    <a:pt x="2089499" y="353949"/>
                    <a:pt x="2089499" y="238220"/>
                  </a:cubicBezTo>
                  <a:lnTo>
                    <a:pt x="2089499" y="0"/>
                  </a:lnTo>
                  <a:lnTo>
                    <a:pt x="209550" y="0"/>
                  </a:lnTo>
                  <a:cubicBezTo>
                    <a:pt x="93821" y="0"/>
                    <a:pt x="0" y="93821"/>
                    <a:pt x="0" y="209550"/>
                  </a:cubicBezTo>
                  <a:lnTo>
                    <a:pt x="0" y="447770"/>
                  </a:lnTo>
                  <a:close/>
                </a:path>
              </a:pathLst>
            </a:cu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41E971-0422-4D83-923D-DEFDE1F4DCFE}"/>
                </a:ext>
              </a:extLst>
            </p:cNvPr>
            <p:cNvSpPr txBox="1"/>
            <p:nvPr/>
          </p:nvSpPr>
          <p:spPr>
            <a:xfrm>
              <a:off x="5168502" y="686507"/>
              <a:ext cx="1854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Our Members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0B02673-0137-4BA8-B732-61DF8B0A3DE6}"/>
              </a:ext>
            </a:extLst>
          </p:cNvPr>
          <p:cNvSpPr txBox="1"/>
          <p:nvPr/>
        </p:nvSpPr>
        <p:spPr>
          <a:xfrm>
            <a:off x="8830882" y="5702236"/>
            <a:ext cx="257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Info about Your Job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CEF33F-5679-453D-A991-B825602D93BD}"/>
              </a:ext>
            </a:extLst>
          </p:cNvPr>
          <p:cNvSpPr txBox="1"/>
          <p:nvPr/>
        </p:nvSpPr>
        <p:spPr>
          <a:xfrm>
            <a:off x="8961625" y="510565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6FD66D1-AF25-4708-BC1B-AAA190EB87EC}"/>
              </a:ext>
            </a:extLst>
          </p:cNvPr>
          <p:cNvSpPr txBox="1"/>
          <p:nvPr/>
        </p:nvSpPr>
        <p:spPr>
          <a:xfrm>
            <a:off x="9342479" y="5421090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5F3C852-2F5E-47AB-A4C5-1699C4B39F32}"/>
              </a:ext>
            </a:extLst>
          </p:cNvPr>
          <p:cNvSpPr txBox="1"/>
          <p:nvPr/>
        </p:nvSpPr>
        <p:spPr>
          <a:xfrm>
            <a:off x="798640" y="5702236"/>
            <a:ext cx="257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Info about Your Job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438D1FF-070F-4378-B262-2025C5DA5962}"/>
              </a:ext>
            </a:extLst>
          </p:cNvPr>
          <p:cNvSpPr txBox="1"/>
          <p:nvPr/>
        </p:nvSpPr>
        <p:spPr>
          <a:xfrm>
            <a:off x="929384" y="510565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E2FF665-E753-4ECB-8FEF-464E23B7738B}"/>
              </a:ext>
            </a:extLst>
          </p:cNvPr>
          <p:cNvSpPr txBox="1"/>
          <p:nvPr/>
        </p:nvSpPr>
        <p:spPr>
          <a:xfrm>
            <a:off x="1310237" y="5421090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6791870-4B74-406A-93B7-907AF5B937A2}"/>
              </a:ext>
            </a:extLst>
          </p:cNvPr>
          <p:cNvSpPr txBox="1"/>
          <p:nvPr/>
        </p:nvSpPr>
        <p:spPr>
          <a:xfrm>
            <a:off x="3476022" y="5702236"/>
            <a:ext cx="257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Info about Your Job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CDC67A5-251A-4D14-B18E-D328B3109A5F}"/>
              </a:ext>
            </a:extLst>
          </p:cNvPr>
          <p:cNvSpPr txBox="1"/>
          <p:nvPr/>
        </p:nvSpPr>
        <p:spPr>
          <a:xfrm>
            <a:off x="3606766" y="510565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4A3499-D96E-4E03-AC0F-54CE53ADF55C}"/>
              </a:ext>
            </a:extLst>
          </p:cNvPr>
          <p:cNvSpPr txBox="1"/>
          <p:nvPr/>
        </p:nvSpPr>
        <p:spPr>
          <a:xfrm>
            <a:off x="3987619" y="5421090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279CF45-81E2-4D46-A568-1AC9D06DA719}"/>
              </a:ext>
            </a:extLst>
          </p:cNvPr>
          <p:cNvSpPr txBox="1"/>
          <p:nvPr/>
        </p:nvSpPr>
        <p:spPr>
          <a:xfrm>
            <a:off x="6153500" y="5702236"/>
            <a:ext cx="2573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Some Info about Your Job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40DA75-275E-44AA-B666-F120BAB58E25}"/>
              </a:ext>
            </a:extLst>
          </p:cNvPr>
          <p:cNvSpPr txBox="1"/>
          <p:nvPr/>
        </p:nvSpPr>
        <p:spPr>
          <a:xfrm>
            <a:off x="6284148" y="510565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Write Your Name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6A29794-CB7D-4381-82CA-C95F5B265BE8}"/>
              </a:ext>
            </a:extLst>
          </p:cNvPr>
          <p:cNvSpPr txBox="1"/>
          <p:nvPr/>
        </p:nvSpPr>
        <p:spPr>
          <a:xfrm>
            <a:off x="6665097" y="5421090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chemeClr val="bg1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Job Position Here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E0970C7-1E12-466E-BD6D-712BF89D6A8F}"/>
              </a:ext>
            </a:extLst>
          </p:cNvPr>
          <p:cNvSpPr/>
          <p:nvPr/>
        </p:nvSpPr>
        <p:spPr>
          <a:xfrm>
            <a:off x="9224235" y="3194947"/>
            <a:ext cx="1775856" cy="1775856"/>
          </a:xfrm>
          <a:custGeom>
            <a:avLst/>
            <a:gdLst>
              <a:gd name="connsiteX0" fmla="*/ 1657351 w 1657350"/>
              <a:gd name="connsiteY0" fmla="*/ 828675 h 1657350"/>
              <a:gd name="connsiteX1" fmla="*/ 828675 w 1657350"/>
              <a:gd name="connsiteY1" fmla="*/ 1657351 h 1657350"/>
              <a:gd name="connsiteX2" fmla="*/ 0 w 1657350"/>
              <a:gd name="connsiteY2" fmla="*/ 828676 h 1657350"/>
              <a:gd name="connsiteX3" fmla="*/ 828675 w 1657350"/>
              <a:gd name="connsiteY3" fmla="*/ 0 h 1657350"/>
              <a:gd name="connsiteX4" fmla="*/ 1657351 w 1657350"/>
              <a:gd name="connsiteY4" fmla="*/ 82867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1657351" y="828675"/>
                </a:moveTo>
                <a:cubicBezTo>
                  <a:pt x="1657351" y="1286340"/>
                  <a:pt x="1286341" y="1657351"/>
                  <a:pt x="828675" y="1657351"/>
                </a:cubicBezTo>
                <a:cubicBezTo>
                  <a:pt x="371011" y="1657351"/>
                  <a:pt x="0" y="1286340"/>
                  <a:pt x="0" y="828676"/>
                </a:cubicBezTo>
                <a:cubicBezTo>
                  <a:pt x="0" y="371011"/>
                  <a:pt x="371011" y="0"/>
                  <a:pt x="828675" y="0"/>
                </a:cubicBezTo>
                <a:cubicBezTo>
                  <a:pt x="1286341" y="0"/>
                  <a:pt x="1657351" y="371011"/>
                  <a:pt x="1657351" y="8286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38100" dir="16200000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BA61A5C-8922-4E60-933E-F0D1AA445800}"/>
              </a:ext>
            </a:extLst>
          </p:cNvPr>
          <p:cNvSpPr/>
          <p:nvPr/>
        </p:nvSpPr>
        <p:spPr>
          <a:xfrm>
            <a:off x="1191905" y="3194939"/>
            <a:ext cx="1775856" cy="1775856"/>
          </a:xfrm>
          <a:custGeom>
            <a:avLst/>
            <a:gdLst>
              <a:gd name="connsiteX0" fmla="*/ 1657350 w 1657350"/>
              <a:gd name="connsiteY0" fmla="*/ 828675 h 1657350"/>
              <a:gd name="connsiteX1" fmla="*/ 828675 w 1657350"/>
              <a:gd name="connsiteY1" fmla="*/ 1657351 h 1657350"/>
              <a:gd name="connsiteX2" fmla="*/ 0 w 1657350"/>
              <a:gd name="connsiteY2" fmla="*/ 828676 h 1657350"/>
              <a:gd name="connsiteX3" fmla="*/ 828675 w 1657350"/>
              <a:gd name="connsiteY3" fmla="*/ 0 h 1657350"/>
              <a:gd name="connsiteX4" fmla="*/ 1657350 w 1657350"/>
              <a:gd name="connsiteY4" fmla="*/ 82867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1657350" y="828675"/>
                </a:moveTo>
                <a:cubicBezTo>
                  <a:pt x="1657350" y="1286340"/>
                  <a:pt x="1286340" y="1657351"/>
                  <a:pt x="828675" y="1657351"/>
                </a:cubicBezTo>
                <a:cubicBezTo>
                  <a:pt x="371010" y="1657351"/>
                  <a:pt x="0" y="1286340"/>
                  <a:pt x="0" y="828676"/>
                </a:cubicBezTo>
                <a:cubicBezTo>
                  <a:pt x="0" y="371011"/>
                  <a:pt x="371010" y="0"/>
                  <a:pt x="828675" y="0"/>
                </a:cubicBezTo>
                <a:cubicBezTo>
                  <a:pt x="1286340" y="0"/>
                  <a:pt x="1657350" y="371011"/>
                  <a:pt x="1657350" y="8286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38100" dir="16200000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0C822495-CC00-4369-9DBB-B90560EA384A}"/>
              </a:ext>
            </a:extLst>
          </p:cNvPr>
          <p:cNvSpPr/>
          <p:nvPr/>
        </p:nvSpPr>
        <p:spPr>
          <a:xfrm>
            <a:off x="3869294" y="3195027"/>
            <a:ext cx="1775856" cy="1775856"/>
          </a:xfrm>
          <a:custGeom>
            <a:avLst/>
            <a:gdLst>
              <a:gd name="connsiteX0" fmla="*/ 1657351 w 1657350"/>
              <a:gd name="connsiteY0" fmla="*/ 828675 h 1657350"/>
              <a:gd name="connsiteX1" fmla="*/ 828675 w 1657350"/>
              <a:gd name="connsiteY1" fmla="*/ 1657351 h 1657350"/>
              <a:gd name="connsiteX2" fmla="*/ 0 w 1657350"/>
              <a:gd name="connsiteY2" fmla="*/ 828676 h 1657350"/>
              <a:gd name="connsiteX3" fmla="*/ 828675 w 1657350"/>
              <a:gd name="connsiteY3" fmla="*/ 0 h 1657350"/>
              <a:gd name="connsiteX4" fmla="*/ 1657351 w 1657350"/>
              <a:gd name="connsiteY4" fmla="*/ 82867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1657351" y="828675"/>
                </a:moveTo>
                <a:cubicBezTo>
                  <a:pt x="1657351" y="1286340"/>
                  <a:pt x="1286340" y="1657351"/>
                  <a:pt x="828675" y="1657351"/>
                </a:cubicBezTo>
                <a:cubicBezTo>
                  <a:pt x="371011" y="1657351"/>
                  <a:pt x="0" y="1286340"/>
                  <a:pt x="0" y="828676"/>
                </a:cubicBezTo>
                <a:cubicBezTo>
                  <a:pt x="0" y="371011"/>
                  <a:pt x="371011" y="0"/>
                  <a:pt x="828675" y="0"/>
                </a:cubicBezTo>
                <a:cubicBezTo>
                  <a:pt x="1286340" y="0"/>
                  <a:pt x="1657351" y="371011"/>
                  <a:pt x="1657351" y="8286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38100" dir="16200000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D84BB8B-E5C5-454A-9984-8C14C109E719}"/>
              </a:ext>
            </a:extLst>
          </p:cNvPr>
          <p:cNvSpPr/>
          <p:nvPr/>
        </p:nvSpPr>
        <p:spPr>
          <a:xfrm>
            <a:off x="6546846" y="3194953"/>
            <a:ext cx="1775856" cy="1775856"/>
          </a:xfrm>
          <a:custGeom>
            <a:avLst/>
            <a:gdLst>
              <a:gd name="connsiteX0" fmla="*/ 1657350 w 1657350"/>
              <a:gd name="connsiteY0" fmla="*/ 828675 h 1657350"/>
              <a:gd name="connsiteX1" fmla="*/ 828675 w 1657350"/>
              <a:gd name="connsiteY1" fmla="*/ 1657351 h 1657350"/>
              <a:gd name="connsiteX2" fmla="*/ 0 w 1657350"/>
              <a:gd name="connsiteY2" fmla="*/ 828676 h 1657350"/>
              <a:gd name="connsiteX3" fmla="*/ 828675 w 1657350"/>
              <a:gd name="connsiteY3" fmla="*/ 0 h 1657350"/>
              <a:gd name="connsiteX4" fmla="*/ 1657350 w 1657350"/>
              <a:gd name="connsiteY4" fmla="*/ 82867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350" h="1657350">
                <a:moveTo>
                  <a:pt x="1657350" y="828675"/>
                </a:moveTo>
                <a:cubicBezTo>
                  <a:pt x="1657350" y="1286340"/>
                  <a:pt x="1286340" y="1657351"/>
                  <a:pt x="828675" y="1657351"/>
                </a:cubicBezTo>
                <a:cubicBezTo>
                  <a:pt x="371011" y="1657351"/>
                  <a:pt x="0" y="1286340"/>
                  <a:pt x="0" y="828676"/>
                </a:cubicBezTo>
                <a:cubicBezTo>
                  <a:pt x="0" y="371011"/>
                  <a:pt x="371011" y="0"/>
                  <a:pt x="828675" y="0"/>
                </a:cubicBezTo>
                <a:cubicBezTo>
                  <a:pt x="1286340" y="0"/>
                  <a:pt x="1657350" y="371011"/>
                  <a:pt x="1657350" y="82867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38100" dir="16200000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B169BD-49C2-4C22-B174-8D837DF72E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A39DFB-6A57-4349-8087-EF8CD0ADF6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4C8426-5A91-4BAC-8336-59E5CD95AA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F5E35DA-8708-42A1-8576-CACD2AA326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3658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3333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decel="4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decel="4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decel="4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430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4" decel="4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6" grpId="0"/>
      <p:bldP spid="47" grpId="0"/>
      <p:bldP spid="48" grpId="0"/>
      <p:bldP spid="49" grpId="0"/>
      <p:bldP spid="50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1" grpId="0" animBg="1"/>
      <p:bldP spid="82" grpId="0" animBg="1"/>
      <p:bldP spid="83" grpId="0" animBg="1"/>
      <p:bldP spid="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E0B2BC9-330E-4C69-9DEE-270D98161E58}"/>
              </a:ext>
            </a:extLst>
          </p:cNvPr>
          <p:cNvSpPr/>
          <p:nvPr/>
        </p:nvSpPr>
        <p:spPr>
          <a:xfrm>
            <a:off x="0" y="2376943"/>
            <a:ext cx="12192000" cy="848677"/>
          </a:xfrm>
          <a:prstGeom prst="rect">
            <a:avLst/>
          </a:pr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0291B8-8569-4EF5-A25C-900946DA8F95}"/>
              </a:ext>
            </a:extLst>
          </p:cNvPr>
          <p:cNvSpPr txBox="1"/>
          <p:nvPr/>
        </p:nvSpPr>
        <p:spPr>
          <a:xfrm>
            <a:off x="566233" y="1105011"/>
            <a:ext cx="97652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A17"/>
                </a:solidFill>
                <a:latin typeface="Montserrat ExtraBold"/>
                <a:cs typeface="Poppins"/>
                <a:sym typeface="Poppins"/>
                <a:rtl val="0"/>
              </a:rPr>
              <a:t>Here Write Our </a:t>
            </a:r>
            <a:r>
              <a:rPr lang="en-US" sz="4400" dirty="0">
                <a:solidFill>
                  <a:srgbClr val="AA8C82"/>
                </a:solidFill>
                <a:latin typeface="Montserrat ExtraBold"/>
                <a:cs typeface="Poppins"/>
                <a:sym typeface="Poppins"/>
                <a:rtl val="0"/>
              </a:rPr>
              <a:t>SWOT Analysis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CC840D-CAA2-40D8-A8CE-6CA047CF3E82}"/>
              </a:ext>
            </a:extLst>
          </p:cNvPr>
          <p:cNvSpPr txBox="1"/>
          <p:nvPr/>
        </p:nvSpPr>
        <p:spPr>
          <a:xfrm>
            <a:off x="566233" y="767631"/>
            <a:ext cx="4507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31A17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Business SWOT Analysis Report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9C60E7-4D7F-4FD8-B3FD-D2BB5AC5DE06}"/>
              </a:ext>
            </a:extLst>
          </p:cNvPr>
          <p:cNvSpPr txBox="1"/>
          <p:nvPr/>
        </p:nvSpPr>
        <p:spPr>
          <a:xfrm>
            <a:off x="3387084" y="3495002"/>
            <a:ext cx="268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 So Replace This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122EE64-1BE8-4505-B99A-DE83473B36E6}"/>
              </a:ext>
            </a:extLst>
          </p:cNvPr>
          <p:cNvSpPr txBox="1"/>
          <p:nvPr/>
        </p:nvSpPr>
        <p:spPr>
          <a:xfrm>
            <a:off x="4043832" y="2616615"/>
            <a:ext cx="146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1A17"/>
                </a:solidFill>
                <a:latin typeface="Montserrat ExtraBold"/>
                <a:cs typeface="Poppins"/>
                <a:sym typeface="Poppins"/>
                <a:rtl val="0"/>
              </a:rPr>
              <a:t>Weakness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809DB7F-27D2-45BC-AB46-80EC3E3BEDDD}"/>
              </a:ext>
            </a:extLst>
          </p:cNvPr>
          <p:cNvSpPr/>
          <p:nvPr/>
        </p:nvSpPr>
        <p:spPr>
          <a:xfrm>
            <a:off x="3478523" y="2526866"/>
            <a:ext cx="548830" cy="548830"/>
          </a:xfrm>
          <a:custGeom>
            <a:avLst/>
            <a:gdLst>
              <a:gd name="connsiteX0" fmla="*/ 548830 w 548830"/>
              <a:gd name="connsiteY0" fmla="*/ 274415 h 548830"/>
              <a:gd name="connsiteX1" fmla="*/ 274415 w 548830"/>
              <a:gd name="connsiteY1" fmla="*/ 548831 h 548830"/>
              <a:gd name="connsiteX2" fmla="*/ 0 w 548830"/>
              <a:gd name="connsiteY2" fmla="*/ 274415 h 548830"/>
              <a:gd name="connsiteX3" fmla="*/ 274415 w 548830"/>
              <a:gd name="connsiteY3" fmla="*/ 0 h 548830"/>
              <a:gd name="connsiteX4" fmla="*/ 548830 w 548830"/>
              <a:gd name="connsiteY4" fmla="*/ 274415 h 54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830" h="548830">
                <a:moveTo>
                  <a:pt x="548830" y="274415"/>
                </a:moveTo>
                <a:cubicBezTo>
                  <a:pt x="548830" y="425971"/>
                  <a:pt x="425970" y="548831"/>
                  <a:pt x="274415" y="548831"/>
                </a:cubicBezTo>
                <a:cubicBezTo>
                  <a:pt x="122860" y="548831"/>
                  <a:pt x="0" y="425971"/>
                  <a:pt x="0" y="274415"/>
                </a:cubicBezTo>
                <a:cubicBezTo>
                  <a:pt x="0" y="122860"/>
                  <a:pt x="122860" y="0"/>
                  <a:pt x="274415" y="0"/>
                </a:cubicBezTo>
                <a:cubicBezTo>
                  <a:pt x="425970" y="0"/>
                  <a:pt x="548830" y="122860"/>
                  <a:pt x="548830" y="274415"/>
                </a:cubicBezTo>
                <a:close/>
              </a:path>
            </a:pathLst>
          </a:custGeom>
          <a:solidFill>
            <a:srgbClr val="AA8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CD95EB-1169-4314-AA7D-81042AA916A3}"/>
              </a:ext>
            </a:extLst>
          </p:cNvPr>
          <p:cNvSpPr txBox="1"/>
          <p:nvPr/>
        </p:nvSpPr>
        <p:spPr>
          <a:xfrm>
            <a:off x="3493893" y="2585838"/>
            <a:ext cx="5180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CFCFC"/>
                </a:solidFill>
                <a:latin typeface="Montserrat ExtraBold"/>
                <a:cs typeface="Poppins"/>
                <a:sym typeface="Poppins"/>
                <a:rtl val="0"/>
              </a:rPr>
              <a:t>W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F6CE50-BF0F-4498-A121-92E64A462EF0}"/>
              </a:ext>
            </a:extLst>
          </p:cNvPr>
          <p:cNvSpPr txBox="1"/>
          <p:nvPr/>
        </p:nvSpPr>
        <p:spPr>
          <a:xfrm>
            <a:off x="6842458" y="2616615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1A17"/>
                </a:solidFill>
                <a:latin typeface="Montserrat ExtraBold"/>
                <a:cs typeface="Poppins"/>
                <a:sym typeface="Poppins"/>
                <a:rtl val="0"/>
              </a:rPr>
              <a:t>Opportunity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766B2E0-94C3-4359-B83B-B762C5AB7AFD}"/>
              </a:ext>
            </a:extLst>
          </p:cNvPr>
          <p:cNvSpPr/>
          <p:nvPr/>
        </p:nvSpPr>
        <p:spPr>
          <a:xfrm>
            <a:off x="6277149" y="2526866"/>
            <a:ext cx="548830" cy="548830"/>
          </a:xfrm>
          <a:custGeom>
            <a:avLst/>
            <a:gdLst>
              <a:gd name="connsiteX0" fmla="*/ 548831 w 548830"/>
              <a:gd name="connsiteY0" fmla="*/ 274415 h 548830"/>
              <a:gd name="connsiteX1" fmla="*/ 274416 w 548830"/>
              <a:gd name="connsiteY1" fmla="*/ 548831 h 548830"/>
              <a:gd name="connsiteX2" fmla="*/ 0 w 548830"/>
              <a:gd name="connsiteY2" fmla="*/ 274415 h 548830"/>
              <a:gd name="connsiteX3" fmla="*/ 274416 w 548830"/>
              <a:gd name="connsiteY3" fmla="*/ 0 h 548830"/>
              <a:gd name="connsiteX4" fmla="*/ 548831 w 548830"/>
              <a:gd name="connsiteY4" fmla="*/ 274415 h 54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830" h="548830">
                <a:moveTo>
                  <a:pt x="548831" y="274415"/>
                </a:moveTo>
                <a:cubicBezTo>
                  <a:pt x="548831" y="425971"/>
                  <a:pt x="425971" y="548831"/>
                  <a:pt x="274416" y="548831"/>
                </a:cubicBezTo>
                <a:cubicBezTo>
                  <a:pt x="122860" y="548831"/>
                  <a:pt x="0" y="425971"/>
                  <a:pt x="0" y="274415"/>
                </a:cubicBezTo>
                <a:cubicBezTo>
                  <a:pt x="0" y="122860"/>
                  <a:pt x="122860" y="0"/>
                  <a:pt x="274416" y="0"/>
                </a:cubicBezTo>
                <a:cubicBezTo>
                  <a:pt x="425971" y="0"/>
                  <a:pt x="548831" y="122860"/>
                  <a:pt x="548831" y="274415"/>
                </a:cubicBezTo>
                <a:close/>
              </a:path>
            </a:pathLst>
          </a:custGeom>
          <a:solidFill>
            <a:srgbClr val="AA8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B3D55B4-5DA2-4F98-B983-C6113956301A}"/>
              </a:ext>
            </a:extLst>
          </p:cNvPr>
          <p:cNvSpPr txBox="1"/>
          <p:nvPr/>
        </p:nvSpPr>
        <p:spPr>
          <a:xfrm>
            <a:off x="6339807" y="2585838"/>
            <a:ext cx="4235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CFCFC"/>
                </a:solidFill>
                <a:latin typeface="Montserrat ExtraBold"/>
                <a:cs typeface="Poppins"/>
                <a:sym typeface="Poppins"/>
                <a:rtl val="0"/>
              </a:rPr>
              <a:t>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9492956-F418-4E23-A699-3EF41683B4DE}"/>
              </a:ext>
            </a:extLst>
          </p:cNvPr>
          <p:cNvSpPr txBox="1"/>
          <p:nvPr/>
        </p:nvSpPr>
        <p:spPr>
          <a:xfrm>
            <a:off x="6185710" y="3495002"/>
            <a:ext cx="268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 So Replace This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3503C08-D8BC-47FE-8B98-C7745D77232C}"/>
              </a:ext>
            </a:extLst>
          </p:cNvPr>
          <p:cNvSpPr txBox="1"/>
          <p:nvPr/>
        </p:nvSpPr>
        <p:spPr>
          <a:xfrm>
            <a:off x="1245206" y="2616615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1A17"/>
                </a:solidFill>
                <a:latin typeface="Montserrat ExtraBold"/>
                <a:cs typeface="Poppins"/>
                <a:sym typeface="Poppins"/>
                <a:rtl val="0"/>
              </a:rPr>
              <a:t>Strength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C5E8965-2863-4775-A58A-6BFF501CF30F}"/>
              </a:ext>
            </a:extLst>
          </p:cNvPr>
          <p:cNvSpPr/>
          <p:nvPr/>
        </p:nvSpPr>
        <p:spPr>
          <a:xfrm>
            <a:off x="679897" y="2526866"/>
            <a:ext cx="548830" cy="548830"/>
          </a:xfrm>
          <a:custGeom>
            <a:avLst/>
            <a:gdLst>
              <a:gd name="connsiteX0" fmla="*/ 548831 w 548830"/>
              <a:gd name="connsiteY0" fmla="*/ 274415 h 548830"/>
              <a:gd name="connsiteX1" fmla="*/ 274415 w 548830"/>
              <a:gd name="connsiteY1" fmla="*/ 548831 h 548830"/>
              <a:gd name="connsiteX2" fmla="*/ 0 w 548830"/>
              <a:gd name="connsiteY2" fmla="*/ 274415 h 548830"/>
              <a:gd name="connsiteX3" fmla="*/ 274415 w 548830"/>
              <a:gd name="connsiteY3" fmla="*/ 0 h 548830"/>
              <a:gd name="connsiteX4" fmla="*/ 548831 w 548830"/>
              <a:gd name="connsiteY4" fmla="*/ 274415 h 54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830" h="548830">
                <a:moveTo>
                  <a:pt x="548831" y="274415"/>
                </a:moveTo>
                <a:cubicBezTo>
                  <a:pt x="548831" y="425971"/>
                  <a:pt x="425971" y="548831"/>
                  <a:pt x="274415" y="548831"/>
                </a:cubicBezTo>
                <a:cubicBezTo>
                  <a:pt x="122860" y="548831"/>
                  <a:pt x="0" y="425971"/>
                  <a:pt x="0" y="274415"/>
                </a:cubicBezTo>
                <a:cubicBezTo>
                  <a:pt x="0" y="122860"/>
                  <a:pt x="122860" y="0"/>
                  <a:pt x="274415" y="0"/>
                </a:cubicBezTo>
                <a:cubicBezTo>
                  <a:pt x="425971" y="0"/>
                  <a:pt x="548831" y="122860"/>
                  <a:pt x="548831" y="274415"/>
                </a:cubicBezTo>
                <a:close/>
              </a:path>
            </a:pathLst>
          </a:custGeom>
          <a:solidFill>
            <a:srgbClr val="AA8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5936FA-715B-4A81-BEBE-694BE7F5B99E}"/>
              </a:ext>
            </a:extLst>
          </p:cNvPr>
          <p:cNvSpPr txBox="1"/>
          <p:nvPr/>
        </p:nvSpPr>
        <p:spPr>
          <a:xfrm>
            <a:off x="770608" y="2585838"/>
            <a:ext cx="367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FCFCFC"/>
                </a:solidFill>
                <a:latin typeface="Montserrat ExtraBold"/>
                <a:cs typeface="Poppins"/>
                <a:sym typeface="Poppins"/>
                <a:rtl val="0"/>
              </a:rPr>
              <a:t>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8D224E-F850-4864-AFDB-A5A856471081}"/>
              </a:ext>
            </a:extLst>
          </p:cNvPr>
          <p:cNvSpPr txBox="1"/>
          <p:nvPr/>
        </p:nvSpPr>
        <p:spPr>
          <a:xfrm>
            <a:off x="588458" y="3495002"/>
            <a:ext cx="268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 So Replace This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2AC8A3-C351-4CBF-A071-2AC6CA74F03B}"/>
              </a:ext>
            </a:extLst>
          </p:cNvPr>
          <p:cNvSpPr txBox="1"/>
          <p:nvPr/>
        </p:nvSpPr>
        <p:spPr>
          <a:xfrm>
            <a:off x="9643120" y="2616615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1A17"/>
                </a:solidFill>
                <a:latin typeface="Montserrat ExtraBold"/>
                <a:cs typeface="Poppins"/>
                <a:sym typeface="Poppins"/>
                <a:rtl val="0"/>
              </a:rPr>
              <a:t>Threat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D0B1732-0614-4963-A0E5-7907552FD194}"/>
              </a:ext>
            </a:extLst>
          </p:cNvPr>
          <p:cNvSpPr/>
          <p:nvPr/>
        </p:nvSpPr>
        <p:spPr>
          <a:xfrm>
            <a:off x="9077811" y="2526866"/>
            <a:ext cx="548830" cy="548830"/>
          </a:xfrm>
          <a:custGeom>
            <a:avLst/>
            <a:gdLst>
              <a:gd name="connsiteX0" fmla="*/ 548830 w 548830"/>
              <a:gd name="connsiteY0" fmla="*/ 274415 h 548830"/>
              <a:gd name="connsiteX1" fmla="*/ 274415 w 548830"/>
              <a:gd name="connsiteY1" fmla="*/ 548831 h 548830"/>
              <a:gd name="connsiteX2" fmla="*/ -1 w 548830"/>
              <a:gd name="connsiteY2" fmla="*/ 274415 h 548830"/>
              <a:gd name="connsiteX3" fmla="*/ 274415 w 548830"/>
              <a:gd name="connsiteY3" fmla="*/ 0 h 548830"/>
              <a:gd name="connsiteX4" fmla="*/ 548830 w 548830"/>
              <a:gd name="connsiteY4" fmla="*/ 274415 h 54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830" h="548830">
                <a:moveTo>
                  <a:pt x="548830" y="274415"/>
                </a:moveTo>
                <a:cubicBezTo>
                  <a:pt x="548830" y="425971"/>
                  <a:pt x="425970" y="548831"/>
                  <a:pt x="274415" y="548831"/>
                </a:cubicBezTo>
                <a:cubicBezTo>
                  <a:pt x="122859" y="548831"/>
                  <a:pt x="-1" y="425971"/>
                  <a:pt x="-1" y="274415"/>
                </a:cubicBezTo>
                <a:cubicBezTo>
                  <a:pt x="-1" y="122860"/>
                  <a:pt x="122859" y="0"/>
                  <a:pt x="274415" y="0"/>
                </a:cubicBezTo>
                <a:cubicBezTo>
                  <a:pt x="425970" y="0"/>
                  <a:pt x="548830" y="122860"/>
                  <a:pt x="548830" y="274415"/>
                </a:cubicBezTo>
                <a:close/>
              </a:path>
            </a:pathLst>
          </a:custGeom>
          <a:solidFill>
            <a:srgbClr val="AA8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5A2131-9988-4843-88E6-A8DEB0B1B4E9}"/>
              </a:ext>
            </a:extLst>
          </p:cNvPr>
          <p:cNvSpPr txBox="1"/>
          <p:nvPr/>
        </p:nvSpPr>
        <p:spPr>
          <a:xfrm>
            <a:off x="9170125" y="2585838"/>
            <a:ext cx="364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rgbClr val="FCFCFC"/>
                </a:solidFill>
                <a:latin typeface="Montserrat ExtraBold"/>
                <a:cs typeface="Poppins"/>
                <a:sym typeface="Poppins"/>
                <a:rtl val="0"/>
              </a:rPr>
              <a:t>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15D649-4471-4B39-BB85-3CFA0A074620}"/>
              </a:ext>
            </a:extLst>
          </p:cNvPr>
          <p:cNvSpPr txBox="1"/>
          <p:nvPr/>
        </p:nvSpPr>
        <p:spPr>
          <a:xfrm>
            <a:off x="8984336" y="3495002"/>
            <a:ext cx="2680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Add Some Text to Explain The Topic This is Just a Demo So Replace This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1BAB866-40E7-4536-BC10-06963E4668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3333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69" grpId="0"/>
      <p:bldP spid="56" grpId="0"/>
      <p:bldP spid="57" grpId="0"/>
      <p:bldP spid="58" grpId="0" animBg="1"/>
      <p:bldP spid="59" grpId="0"/>
      <p:bldP spid="61" grpId="0"/>
      <p:bldP spid="62" grpId="0" animBg="1"/>
      <p:bldP spid="63" grpId="0"/>
      <p:bldP spid="60" grpId="0"/>
      <p:bldP spid="53" grpId="0"/>
      <p:bldP spid="54" grpId="0" animBg="1"/>
      <p:bldP spid="55" grpId="0"/>
      <p:bldP spid="52" grpId="0"/>
      <p:bldP spid="65" grpId="0"/>
      <p:bldP spid="66" grpId="0" animBg="1"/>
      <p:bldP spid="67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C2932ED0-0789-4C09-BE75-AA1C3DE12796}"/>
              </a:ext>
            </a:extLst>
          </p:cNvPr>
          <p:cNvSpPr/>
          <p:nvPr/>
        </p:nvSpPr>
        <p:spPr>
          <a:xfrm>
            <a:off x="517779" y="5007530"/>
            <a:ext cx="5055393" cy="1238154"/>
          </a:xfrm>
          <a:prstGeom prst="roundRect">
            <a:avLst>
              <a:gd name="adj" fmla="val 50000"/>
            </a:avLst>
          </a:pr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A476A5C-D08B-4B91-B849-E2F53BCCDB93}"/>
              </a:ext>
            </a:extLst>
          </p:cNvPr>
          <p:cNvSpPr/>
          <p:nvPr/>
        </p:nvSpPr>
        <p:spPr>
          <a:xfrm>
            <a:off x="517779" y="3475958"/>
            <a:ext cx="5055393" cy="1238154"/>
          </a:xfrm>
          <a:prstGeom prst="roundRect">
            <a:avLst>
              <a:gd name="adj" fmla="val 50000"/>
            </a:avLst>
          </a:pr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D48DDD2-553A-49DF-9D65-F5EDCFBF3C7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0EEBBE-B861-495B-9CA0-F2ACD0AED3F2}"/>
              </a:ext>
            </a:extLst>
          </p:cNvPr>
          <p:cNvSpPr txBox="1"/>
          <p:nvPr/>
        </p:nvSpPr>
        <p:spPr>
          <a:xfrm>
            <a:off x="406907" y="746474"/>
            <a:ext cx="5033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Our Business</a:t>
            </a:r>
          </a:p>
          <a:p>
            <a:pPr algn="l"/>
            <a:r>
              <a:rPr lang="en-US" sz="4500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Infographic List</a:t>
            </a:r>
            <a:endParaRPr lang="en-US" sz="4500" baseline="0" dirty="0">
              <a:solidFill>
                <a:srgbClr val="AA8C82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2ACBBA6C-9AC5-4D44-9A14-AC331E18B8C6}"/>
              </a:ext>
            </a:extLst>
          </p:cNvPr>
          <p:cNvSpPr/>
          <p:nvPr/>
        </p:nvSpPr>
        <p:spPr>
          <a:xfrm>
            <a:off x="517779" y="665988"/>
            <a:ext cx="594264" cy="56483"/>
          </a:xfrm>
          <a:custGeom>
            <a:avLst/>
            <a:gdLst>
              <a:gd name="connsiteX0" fmla="*/ 0 w 594264"/>
              <a:gd name="connsiteY0" fmla="*/ 0 h 56483"/>
              <a:gd name="connsiteX1" fmla="*/ 594265 w 594264"/>
              <a:gd name="connsiteY1" fmla="*/ 0 h 56483"/>
              <a:gd name="connsiteX2" fmla="*/ 594265 w 594264"/>
              <a:gd name="connsiteY2" fmla="*/ 56483 h 56483"/>
              <a:gd name="connsiteX3" fmla="*/ 0 w 594264"/>
              <a:gd name="connsiteY3" fmla="*/ 56483 h 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264" h="56483">
                <a:moveTo>
                  <a:pt x="0" y="0"/>
                </a:moveTo>
                <a:lnTo>
                  <a:pt x="594265" y="0"/>
                </a:lnTo>
                <a:lnTo>
                  <a:pt x="594265" y="56483"/>
                </a:lnTo>
                <a:lnTo>
                  <a:pt x="0" y="56483"/>
                </a:ln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552867E-A8BA-424B-9FD9-7FD0A0231650}"/>
              </a:ext>
            </a:extLst>
          </p:cNvPr>
          <p:cNvSpPr txBox="1"/>
          <p:nvPr/>
        </p:nvSpPr>
        <p:spPr>
          <a:xfrm>
            <a:off x="1752014" y="3781343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B624DD4-DB3A-4336-A2A3-1966AD5166B6}"/>
              </a:ext>
            </a:extLst>
          </p:cNvPr>
          <p:cNvSpPr txBox="1"/>
          <p:nvPr/>
        </p:nvSpPr>
        <p:spPr>
          <a:xfrm>
            <a:off x="1752014" y="5312915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6DD44A6A-3D81-4B75-9AE4-14C3F6298435}"/>
              </a:ext>
            </a:extLst>
          </p:cNvPr>
          <p:cNvSpPr/>
          <p:nvPr/>
        </p:nvSpPr>
        <p:spPr>
          <a:xfrm>
            <a:off x="6618599" y="3475958"/>
            <a:ext cx="5055393" cy="12381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831411-E78E-49F2-91CC-1D11B45CE138}"/>
              </a:ext>
            </a:extLst>
          </p:cNvPr>
          <p:cNvSpPr txBox="1"/>
          <p:nvPr/>
        </p:nvSpPr>
        <p:spPr>
          <a:xfrm>
            <a:off x="7852834" y="3781343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0214073-9D1B-4B7F-AA6B-279602E961E6}"/>
              </a:ext>
            </a:extLst>
          </p:cNvPr>
          <p:cNvSpPr/>
          <p:nvPr/>
        </p:nvSpPr>
        <p:spPr>
          <a:xfrm>
            <a:off x="6618599" y="5007530"/>
            <a:ext cx="5055393" cy="12381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75A1A44-D7D3-4F7A-AE5F-A72E61A4434B}"/>
              </a:ext>
            </a:extLst>
          </p:cNvPr>
          <p:cNvSpPr txBox="1"/>
          <p:nvPr/>
        </p:nvSpPr>
        <p:spPr>
          <a:xfrm>
            <a:off x="7852834" y="5312915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BC11C6E-0DE1-4A4A-A0DE-645F1F5332B6}"/>
              </a:ext>
            </a:extLst>
          </p:cNvPr>
          <p:cNvSpPr/>
          <p:nvPr/>
        </p:nvSpPr>
        <p:spPr>
          <a:xfrm>
            <a:off x="6618599" y="1938186"/>
            <a:ext cx="5055393" cy="123815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0227F70F-3AC7-47B4-B748-416C85B707BA}"/>
              </a:ext>
            </a:extLst>
          </p:cNvPr>
          <p:cNvSpPr txBox="1"/>
          <p:nvPr/>
        </p:nvSpPr>
        <p:spPr>
          <a:xfrm>
            <a:off x="7852834" y="2243571"/>
            <a:ext cx="3331361" cy="6272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 to Explain</a:t>
            </a:r>
          </a:p>
          <a:p>
            <a:pPr>
              <a:lnSpc>
                <a:spcPts val="2200"/>
              </a:lnSpc>
            </a:pP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Your 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Presentation</a:t>
            </a:r>
            <a:r>
              <a:rPr lang="en-US" sz="1300" spc="-12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 </a:t>
            </a:r>
            <a:r>
              <a:rPr lang="en-US" sz="13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Content</a:t>
            </a:r>
            <a:endParaRPr lang="en-US" sz="1300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8C9FF9B-05FC-4F60-8051-7DE0160ECCBE}"/>
              </a:ext>
            </a:extLst>
          </p:cNvPr>
          <p:cNvSpPr txBox="1"/>
          <p:nvPr/>
        </p:nvSpPr>
        <p:spPr>
          <a:xfrm>
            <a:off x="6508623" y="660671"/>
            <a:ext cx="5599954" cy="840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Specific Topic this is Just a Demo Please Consider Replacing these Texts and Try to Write Something Interesting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C649416-C83A-44BE-AAA5-0CFFCEBD38B4}"/>
              </a:ext>
            </a:extLst>
          </p:cNvPr>
          <p:cNvSpPr txBox="1"/>
          <p:nvPr/>
        </p:nvSpPr>
        <p:spPr>
          <a:xfrm>
            <a:off x="406907" y="2192314"/>
            <a:ext cx="5033750" cy="91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</a:t>
            </a:r>
          </a:p>
          <a:p>
            <a:pPr>
              <a:lnSpc>
                <a:spcPts val="2200"/>
              </a:lnSpc>
            </a:pPr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Topic this is Just a Dummy So Consider Replacing</a:t>
            </a:r>
          </a:p>
          <a:p>
            <a:pPr>
              <a:lnSpc>
                <a:spcPts val="2200"/>
              </a:lnSpc>
            </a:pPr>
            <a:r>
              <a:rPr lang="en-US" sz="15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these Texts with Your Own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A43F373-9DBD-4FC0-B326-B4E9DE2C38D2}"/>
              </a:ext>
            </a:extLst>
          </p:cNvPr>
          <p:cNvSpPr/>
          <p:nvPr/>
        </p:nvSpPr>
        <p:spPr>
          <a:xfrm>
            <a:off x="0" y="0"/>
            <a:ext cx="517779" cy="915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F69074D7-8FCF-42AB-ABE3-4288779C7493}"/>
              </a:ext>
            </a:extLst>
          </p:cNvPr>
          <p:cNvSpPr/>
          <p:nvPr/>
        </p:nvSpPr>
        <p:spPr>
          <a:xfrm>
            <a:off x="695705" y="3643788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F765008-43D7-45E3-A046-FC12F1648A9C}"/>
              </a:ext>
            </a:extLst>
          </p:cNvPr>
          <p:cNvSpPr txBox="1"/>
          <p:nvPr/>
        </p:nvSpPr>
        <p:spPr>
          <a:xfrm>
            <a:off x="872085" y="3841072"/>
            <a:ext cx="5496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01</a:t>
            </a:r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43C2A5A6-8645-4F01-9612-85B6C57E1366}"/>
              </a:ext>
            </a:extLst>
          </p:cNvPr>
          <p:cNvSpPr/>
          <p:nvPr/>
        </p:nvSpPr>
        <p:spPr>
          <a:xfrm>
            <a:off x="695705" y="5175360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CCD52A0-87A0-467E-86E2-02D8EB4406E8}"/>
              </a:ext>
            </a:extLst>
          </p:cNvPr>
          <p:cNvSpPr txBox="1"/>
          <p:nvPr/>
        </p:nvSpPr>
        <p:spPr>
          <a:xfrm>
            <a:off x="836018" y="5372644"/>
            <a:ext cx="6217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02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CF04D21-B4A0-4B03-BAA9-DA858F293D37}"/>
              </a:ext>
            </a:extLst>
          </p:cNvPr>
          <p:cNvSpPr/>
          <p:nvPr/>
        </p:nvSpPr>
        <p:spPr>
          <a:xfrm>
            <a:off x="6796525" y="3643788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F1463EE-2584-4DF4-B165-A55C05773672}"/>
              </a:ext>
            </a:extLst>
          </p:cNvPr>
          <p:cNvSpPr txBox="1"/>
          <p:nvPr/>
        </p:nvSpPr>
        <p:spPr>
          <a:xfrm>
            <a:off x="6919205" y="3841072"/>
            <a:ext cx="6570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04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865E6709-817B-42DC-97CB-1B526913FFE0}"/>
              </a:ext>
            </a:extLst>
          </p:cNvPr>
          <p:cNvSpPr/>
          <p:nvPr/>
        </p:nvSpPr>
        <p:spPr>
          <a:xfrm>
            <a:off x="6796525" y="5175360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B7FA5F4-D72B-4D69-BA77-9714E6800FC6}"/>
              </a:ext>
            </a:extLst>
          </p:cNvPr>
          <p:cNvSpPr txBox="1"/>
          <p:nvPr/>
        </p:nvSpPr>
        <p:spPr>
          <a:xfrm>
            <a:off x="6935235" y="5372644"/>
            <a:ext cx="6249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05</a:t>
            </a: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5071E7BF-ED8F-4418-ABB1-2E3A54C21BFA}"/>
              </a:ext>
            </a:extLst>
          </p:cNvPr>
          <p:cNvSpPr/>
          <p:nvPr/>
        </p:nvSpPr>
        <p:spPr>
          <a:xfrm>
            <a:off x="6796525" y="2106016"/>
            <a:ext cx="902398" cy="902398"/>
          </a:xfrm>
          <a:custGeom>
            <a:avLst/>
            <a:gdLst>
              <a:gd name="connsiteX0" fmla="*/ 902399 w 902398"/>
              <a:gd name="connsiteY0" fmla="*/ 451199 h 902398"/>
              <a:gd name="connsiteX1" fmla="*/ 451199 w 902398"/>
              <a:gd name="connsiteY1" fmla="*/ 902399 h 902398"/>
              <a:gd name="connsiteX2" fmla="*/ 0 w 902398"/>
              <a:gd name="connsiteY2" fmla="*/ 451199 h 902398"/>
              <a:gd name="connsiteX3" fmla="*/ 451199 w 902398"/>
              <a:gd name="connsiteY3" fmla="*/ 0 h 902398"/>
              <a:gd name="connsiteX4" fmla="*/ 902399 w 902398"/>
              <a:gd name="connsiteY4" fmla="*/ 451199 h 90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2398" h="902398">
                <a:moveTo>
                  <a:pt x="902399" y="451199"/>
                </a:moveTo>
                <a:cubicBezTo>
                  <a:pt x="902399" y="700390"/>
                  <a:pt x="700390" y="902399"/>
                  <a:pt x="451199" y="902399"/>
                </a:cubicBezTo>
                <a:cubicBezTo>
                  <a:pt x="202009" y="902399"/>
                  <a:pt x="0" y="700390"/>
                  <a:pt x="0" y="451199"/>
                </a:cubicBezTo>
                <a:cubicBezTo>
                  <a:pt x="0" y="202009"/>
                  <a:pt x="202009" y="0"/>
                  <a:pt x="451199" y="0"/>
                </a:cubicBezTo>
                <a:cubicBezTo>
                  <a:pt x="700390" y="0"/>
                  <a:pt x="902399" y="202009"/>
                  <a:pt x="902399" y="451199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61C1DEB-45A6-47DF-A762-32FA11C32D4B}"/>
              </a:ext>
            </a:extLst>
          </p:cNvPr>
          <p:cNvSpPr txBox="1"/>
          <p:nvPr/>
        </p:nvSpPr>
        <p:spPr>
          <a:xfrm>
            <a:off x="6936036" y="2303300"/>
            <a:ext cx="6233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spc="-27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4094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3333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3333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333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5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decel="5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57" grpId="0" animBg="1"/>
      <p:bldP spid="5" grpId="0" animBg="1"/>
      <p:bldP spid="83" grpId="0"/>
      <p:bldP spid="101" grpId="0" animBg="1"/>
      <p:bldP spid="104" grpId="0"/>
      <p:bldP spid="110" grpId="0"/>
      <p:bldP spid="111" grpId="0" animBg="1"/>
      <p:bldP spid="114" grpId="0"/>
      <p:bldP spid="115" grpId="0" animBg="1"/>
      <p:bldP spid="118" grpId="0"/>
      <p:bldP spid="119" grpId="0" animBg="1"/>
      <p:bldP spid="122" grpId="0"/>
      <p:bldP spid="123" grpId="0"/>
      <p:bldP spid="124" grpId="0"/>
      <p:bldP spid="67" grpId="0" animBg="1"/>
      <p:bldP spid="68" grpId="0"/>
      <p:bldP spid="108" grpId="0" animBg="1"/>
      <p:bldP spid="109" grpId="0"/>
      <p:bldP spid="112" grpId="0" animBg="1"/>
      <p:bldP spid="113" grpId="0"/>
      <p:bldP spid="116" grpId="0" animBg="1"/>
      <p:bldP spid="117" grpId="0"/>
      <p:bldP spid="120" grpId="0" animBg="1"/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77EC1-EA72-46F2-A089-DBEF05D86620}"/>
              </a:ext>
            </a:extLst>
          </p:cNvPr>
          <p:cNvSpPr txBox="1"/>
          <p:nvPr/>
        </p:nvSpPr>
        <p:spPr>
          <a:xfrm>
            <a:off x="1009511" y="380728"/>
            <a:ext cx="10172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pc="0" baseline="0" dirty="0">
                <a:solidFill>
                  <a:srgbClr val="231A17"/>
                </a:solidFill>
                <a:latin typeface="Montserrat ExtraBold" panose="00000900000000000000" pitchFamily="2" charset="0"/>
                <a:sym typeface="Montserrat"/>
                <a:rtl val="0"/>
              </a:rPr>
              <a:t>Our Business </a:t>
            </a:r>
            <a:r>
              <a:rPr lang="en-US" sz="4400" spc="0" baseline="0" dirty="0">
                <a:solidFill>
                  <a:srgbClr val="AA8C82"/>
                </a:solidFill>
                <a:latin typeface="Montserrat ExtraBold" panose="00000900000000000000" pitchFamily="2" charset="0"/>
                <a:sym typeface="Montserrat"/>
                <a:rtl val="0"/>
              </a:rPr>
              <a:t>Premium Packages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BE9269-EEBB-4923-BACC-F6012D71A63C}"/>
              </a:ext>
            </a:extLst>
          </p:cNvPr>
          <p:cNvGrpSpPr/>
          <p:nvPr/>
        </p:nvGrpSpPr>
        <p:grpSpPr>
          <a:xfrm>
            <a:off x="820483" y="2370489"/>
            <a:ext cx="2447925" cy="3479673"/>
            <a:chOff x="820483" y="2370489"/>
            <a:chExt cx="2447925" cy="347967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6B110BC4-514E-4FCC-9DA3-52B2894D9608}"/>
                </a:ext>
              </a:extLst>
            </p:cNvPr>
            <p:cNvSpPr/>
            <p:nvPr/>
          </p:nvSpPr>
          <p:spPr>
            <a:xfrm>
              <a:off x="820483" y="2370489"/>
              <a:ext cx="2447925" cy="3479673"/>
            </a:xfrm>
            <a:prstGeom prst="roundRect">
              <a:avLst>
                <a:gd name="adj" fmla="val 5080"/>
              </a:avLst>
            </a:prstGeom>
            <a:solidFill>
              <a:srgbClr val="ECE5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4930A32-5AF5-4F93-94EA-B9199F811AC3}"/>
                </a:ext>
              </a:extLst>
            </p:cNvPr>
            <p:cNvSpPr/>
            <p:nvPr/>
          </p:nvSpPr>
          <p:spPr>
            <a:xfrm>
              <a:off x="1072384" y="3890071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70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70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DECE49-BA18-4D1E-BD6E-766F2ACEE7B4}"/>
                </a:ext>
              </a:extLst>
            </p:cNvPr>
            <p:cNvSpPr txBox="1"/>
            <p:nvPr/>
          </p:nvSpPr>
          <p:spPr>
            <a:xfrm>
              <a:off x="1255299" y="3834863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5EBA67-8E3B-4308-9FB6-0DBA6952B67A}"/>
                </a:ext>
              </a:extLst>
            </p:cNvPr>
            <p:cNvSpPr/>
            <p:nvPr/>
          </p:nvSpPr>
          <p:spPr>
            <a:xfrm>
              <a:off x="1072384" y="4840750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2 h 146543"/>
                <a:gd name="connsiteX12" fmla="*/ 180835 w 191046"/>
                <a:gd name="connsiteY12" fmla="*/ 47187 h 146543"/>
                <a:gd name="connsiteX13" fmla="*/ 85585 w 191046"/>
                <a:gd name="connsiteY13" fmla="*/ 142437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09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2"/>
                  </a:cubicBezTo>
                  <a:cubicBezTo>
                    <a:pt x="180930" y="47092"/>
                    <a:pt x="180835" y="47187"/>
                    <a:pt x="180835" y="47187"/>
                  </a:cubicBezTo>
                  <a:lnTo>
                    <a:pt x="85585" y="142437"/>
                  </a:lnTo>
                  <a:cubicBezTo>
                    <a:pt x="80727" y="146821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9AE36F-7088-4F94-A732-767AE6588A23}"/>
                </a:ext>
              </a:extLst>
            </p:cNvPr>
            <p:cNvSpPr txBox="1"/>
            <p:nvPr/>
          </p:nvSpPr>
          <p:spPr>
            <a:xfrm>
              <a:off x="1255299" y="4785458"/>
              <a:ext cx="14366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Personal Usage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04EC99-5AE0-4B3D-A216-E3BBA3D2B94D}"/>
                </a:ext>
              </a:extLst>
            </p:cNvPr>
            <p:cNvSpPr/>
            <p:nvPr/>
          </p:nvSpPr>
          <p:spPr>
            <a:xfrm>
              <a:off x="1072384" y="4523770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68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68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62B30F-0ACB-4D75-81E3-FAA109CD992A}"/>
                </a:ext>
              </a:extLst>
            </p:cNvPr>
            <p:cNvSpPr txBox="1"/>
            <p:nvPr/>
          </p:nvSpPr>
          <p:spPr>
            <a:xfrm>
              <a:off x="1255299" y="4468561"/>
              <a:ext cx="1726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0A30019-1FDB-4EAB-9E95-3C981E3E19A5}"/>
                </a:ext>
              </a:extLst>
            </p:cNvPr>
            <p:cNvSpPr/>
            <p:nvPr/>
          </p:nvSpPr>
          <p:spPr>
            <a:xfrm>
              <a:off x="1072384" y="4207052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4 h 146543"/>
                <a:gd name="connsiteX12" fmla="*/ 180835 w 191046"/>
                <a:gd name="connsiteY12" fmla="*/ 47190 h 146543"/>
                <a:gd name="connsiteX13" fmla="*/ 85585 w 191046"/>
                <a:gd name="connsiteY13" fmla="*/ 142440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12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4"/>
                  </a:cubicBezTo>
                  <a:cubicBezTo>
                    <a:pt x="180930" y="47094"/>
                    <a:pt x="180835" y="47190"/>
                    <a:pt x="180835" y="47190"/>
                  </a:cubicBezTo>
                  <a:lnTo>
                    <a:pt x="85585" y="142440"/>
                  </a:lnTo>
                  <a:cubicBezTo>
                    <a:pt x="80727" y="146916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BAA17D-CB49-4C4B-8CBD-926C4F3A5E46}"/>
                </a:ext>
              </a:extLst>
            </p:cNvPr>
            <p:cNvSpPr txBox="1"/>
            <p:nvPr/>
          </p:nvSpPr>
          <p:spPr>
            <a:xfrm>
              <a:off x="1255299" y="4151760"/>
              <a:ext cx="1374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2.0 GB Storage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6D7FD4F-BED7-4C09-B48E-A6A18A6A7814}"/>
                </a:ext>
              </a:extLst>
            </p:cNvPr>
            <p:cNvSpPr/>
            <p:nvPr/>
          </p:nvSpPr>
          <p:spPr>
            <a:xfrm>
              <a:off x="1095613" y="5163886"/>
              <a:ext cx="1897665" cy="406431"/>
            </a:xfrm>
            <a:prstGeom prst="roundRect">
              <a:avLst>
                <a:gd name="adj" fmla="val 16667"/>
              </a:avLst>
            </a:pr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4CD1D-761F-4CE7-AF18-E710D1369D0F}"/>
                </a:ext>
              </a:extLst>
            </p:cNvPr>
            <p:cNvSpPr txBox="1"/>
            <p:nvPr/>
          </p:nvSpPr>
          <p:spPr>
            <a:xfrm>
              <a:off x="1468856" y="5213213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3DAA2F8-7D95-480B-B600-3BF4B893C72A}"/>
              </a:ext>
            </a:extLst>
          </p:cNvPr>
          <p:cNvGrpSpPr/>
          <p:nvPr/>
        </p:nvGrpSpPr>
        <p:grpSpPr>
          <a:xfrm>
            <a:off x="991743" y="2115505"/>
            <a:ext cx="2105405" cy="1594104"/>
            <a:chOff x="991743" y="2115505"/>
            <a:chExt cx="2105405" cy="1594104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65B57F2-CEF9-475B-866A-C3FF67978ED7}"/>
                </a:ext>
              </a:extLst>
            </p:cNvPr>
            <p:cNvSpPr/>
            <p:nvPr/>
          </p:nvSpPr>
          <p:spPr>
            <a:xfrm>
              <a:off x="991743" y="2115505"/>
              <a:ext cx="2105405" cy="1594104"/>
            </a:xfrm>
            <a:prstGeom prst="roundRect">
              <a:avLst>
                <a:gd name="adj" fmla="val 8435"/>
              </a:avLst>
            </a:prstGeom>
            <a:solidFill>
              <a:srgbClr val="F2ED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B08745-DF19-4941-8FDE-5E001A4AA582}"/>
                </a:ext>
              </a:extLst>
            </p:cNvPr>
            <p:cNvSpPr txBox="1"/>
            <p:nvPr/>
          </p:nvSpPr>
          <p:spPr>
            <a:xfrm>
              <a:off x="1311712" y="2227614"/>
              <a:ext cx="146546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STANDARD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CC6D4C-02F9-4C14-A008-A34924486A0D}"/>
                </a:ext>
              </a:extLst>
            </p:cNvPr>
            <p:cNvSpPr txBox="1"/>
            <p:nvPr/>
          </p:nvSpPr>
          <p:spPr>
            <a:xfrm>
              <a:off x="1111337" y="2433354"/>
              <a:ext cx="1866217" cy="1131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$69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3BF2C6B-F12C-4B91-AB40-33474B4586B0}"/>
              </a:ext>
            </a:extLst>
          </p:cNvPr>
          <p:cNvGrpSpPr/>
          <p:nvPr/>
        </p:nvGrpSpPr>
        <p:grpSpPr>
          <a:xfrm>
            <a:off x="3521094" y="2370489"/>
            <a:ext cx="2447925" cy="3479673"/>
            <a:chOff x="3521094" y="2370489"/>
            <a:chExt cx="2447925" cy="347967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A75487-0C40-4A66-BA81-125B85CD406F}"/>
                </a:ext>
              </a:extLst>
            </p:cNvPr>
            <p:cNvSpPr/>
            <p:nvPr/>
          </p:nvSpPr>
          <p:spPr>
            <a:xfrm>
              <a:off x="3521094" y="2370489"/>
              <a:ext cx="2447925" cy="3479673"/>
            </a:xfrm>
            <a:prstGeom prst="roundRect">
              <a:avLst>
                <a:gd name="adj" fmla="val 5080"/>
              </a:avLst>
            </a:prstGeom>
            <a:solidFill>
              <a:srgbClr val="AA8C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5655A8E-7B68-4568-B1A8-A4F506C24C76}"/>
                </a:ext>
              </a:extLst>
            </p:cNvPr>
            <p:cNvSpPr/>
            <p:nvPr/>
          </p:nvSpPr>
          <p:spPr>
            <a:xfrm>
              <a:off x="3772995" y="3890071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70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70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2B3104-A62F-4122-B15F-743AF1B93DD8}"/>
                </a:ext>
              </a:extLst>
            </p:cNvPr>
            <p:cNvSpPr txBox="1"/>
            <p:nvPr/>
          </p:nvSpPr>
          <p:spPr>
            <a:xfrm>
              <a:off x="3955910" y="3834863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C82562-9985-4DEE-AD5A-CC9FD12C2802}"/>
                </a:ext>
              </a:extLst>
            </p:cNvPr>
            <p:cNvSpPr/>
            <p:nvPr/>
          </p:nvSpPr>
          <p:spPr>
            <a:xfrm>
              <a:off x="3772995" y="4840750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2 h 146543"/>
                <a:gd name="connsiteX12" fmla="*/ 180835 w 191046"/>
                <a:gd name="connsiteY12" fmla="*/ 47187 h 146543"/>
                <a:gd name="connsiteX13" fmla="*/ 85585 w 191046"/>
                <a:gd name="connsiteY13" fmla="*/ 142437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09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2"/>
                  </a:cubicBezTo>
                  <a:cubicBezTo>
                    <a:pt x="180930" y="47092"/>
                    <a:pt x="180835" y="47187"/>
                    <a:pt x="180835" y="47187"/>
                  </a:cubicBezTo>
                  <a:lnTo>
                    <a:pt x="85585" y="142437"/>
                  </a:lnTo>
                  <a:cubicBezTo>
                    <a:pt x="80727" y="146821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84FA05-7802-456A-A7D5-DA99B693B6E5}"/>
                </a:ext>
              </a:extLst>
            </p:cNvPr>
            <p:cNvSpPr txBox="1"/>
            <p:nvPr/>
          </p:nvSpPr>
          <p:spPr>
            <a:xfrm>
              <a:off x="3955910" y="4785458"/>
              <a:ext cx="14766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Personal Usage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260F89-E5E6-489C-A772-98A8083A12BB}"/>
                </a:ext>
              </a:extLst>
            </p:cNvPr>
            <p:cNvSpPr/>
            <p:nvPr/>
          </p:nvSpPr>
          <p:spPr>
            <a:xfrm>
              <a:off x="3772995" y="4523770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68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68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757AD0-93A5-45A0-8365-2119806A248F}"/>
                </a:ext>
              </a:extLst>
            </p:cNvPr>
            <p:cNvSpPr txBox="1"/>
            <p:nvPr/>
          </p:nvSpPr>
          <p:spPr>
            <a:xfrm>
              <a:off x="3955910" y="4468561"/>
              <a:ext cx="1726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F90CD0-C175-4060-B4C2-AB2DFA99572C}"/>
                </a:ext>
              </a:extLst>
            </p:cNvPr>
            <p:cNvSpPr/>
            <p:nvPr/>
          </p:nvSpPr>
          <p:spPr>
            <a:xfrm>
              <a:off x="3772995" y="4207052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4 h 146543"/>
                <a:gd name="connsiteX12" fmla="*/ 180835 w 191046"/>
                <a:gd name="connsiteY12" fmla="*/ 47190 h 146543"/>
                <a:gd name="connsiteX13" fmla="*/ 85585 w 191046"/>
                <a:gd name="connsiteY13" fmla="*/ 142440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12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4"/>
                  </a:cubicBezTo>
                  <a:cubicBezTo>
                    <a:pt x="180930" y="47094"/>
                    <a:pt x="180835" y="47190"/>
                    <a:pt x="180835" y="47190"/>
                  </a:cubicBezTo>
                  <a:lnTo>
                    <a:pt x="85585" y="142440"/>
                  </a:lnTo>
                  <a:cubicBezTo>
                    <a:pt x="80727" y="146916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482AB9-A213-43D5-9B48-1CDD61E3DA54}"/>
                </a:ext>
              </a:extLst>
            </p:cNvPr>
            <p:cNvSpPr txBox="1"/>
            <p:nvPr/>
          </p:nvSpPr>
          <p:spPr>
            <a:xfrm>
              <a:off x="3955910" y="4151760"/>
              <a:ext cx="1374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chemeClr val="bg1"/>
                  </a:solidFill>
                  <a:latin typeface="Montserrat"/>
                  <a:sym typeface="Montserrat"/>
                  <a:rtl val="0"/>
                </a:rPr>
                <a:t>3.0 GB Storage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DB48A19-5E7A-4A6C-904F-CC235B168F4B}"/>
                </a:ext>
              </a:extLst>
            </p:cNvPr>
            <p:cNvSpPr/>
            <p:nvPr/>
          </p:nvSpPr>
          <p:spPr>
            <a:xfrm>
              <a:off x="3796224" y="5163886"/>
              <a:ext cx="1897665" cy="406431"/>
            </a:xfrm>
            <a:prstGeom prst="roundRect">
              <a:avLst>
                <a:gd name="adj" fmla="val 16667"/>
              </a:avLst>
            </a:prstGeom>
            <a:solidFill>
              <a:srgbClr val="B59A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D192ED-2AA0-40DE-BB83-32B375F7487B}"/>
                </a:ext>
              </a:extLst>
            </p:cNvPr>
            <p:cNvSpPr txBox="1"/>
            <p:nvPr/>
          </p:nvSpPr>
          <p:spPr>
            <a:xfrm>
              <a:off x="4169467" y="5213213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F407C9-C491-44BB-9307-E2F0D5AF4C52}"/>
              </a:ext>
            </a:extLst>
          </p:cNvPr>
          <p:cNvGrpSpPr/>
          <p:nvPr/>
        </p:nvGrpSpPr>
        <p:grpSpPr>
          <a:xfrm>
            <a:off x="3692354" y="2115505"/>
            <a:ext cx="2105405" cy="1594104"/>
            <a:chOff x="3692354" y="2115505"/>
            <a:chExt cx="2105405" cy="159410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5B35223-CA14-4F29-9F7A-16934E521E71}"/>
                </a:ext>
              </a:extLst>
            </p:cNvPr>
            <p:cNvSpPr/>
            <p:nvPr/>
          </p:nvSpPr>
          <p:spPr>
            <a:xfrm>
              <a:off x="3692354" y="2115505"/>
              <a:ext cx="2105405" cy="1594104"/>
            </a:xfrm>
            <a:prstGeom prst="roundRect">
              <a:avLst>
                <a:gd name="adj" fmla="val 8435"/>
              </a:avLst>
            </a:prstGeom>
            <a:solidFill>
              <a:srgbClr val="B59A9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6746E6-2987-46D7-A009-FEDA65915E6A}"/>
                </a:ext>
              </a:extLst>
            </p:cNvPr>
            <p:cNvSpPr txBox="1"/>
            <p:nvPr/>
          </p:nvSpPr>
          <p:spPr>
            <a:xfrm>
              <a:off x="4103695" y="2227614"/>
              <a:ext cx="128272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PREMIUM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E8B9D0-A867-478F-8525-33AA67EDE75D}"/>
                </a:ext>
              </a:extLst>
            </p:cNvPr>
            <p:cNvSpPr txBox="1"/>
            <p:nvPr/>
          </p:nvSpPr>
          <p:spPr>
            <a:xfrm>
              <a:off x="3789506" y="2433354"/>
              <a:ext cx="1911101" cy="1131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$79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9BFA33F-634A-4DA1-AEBE-01E2E4B0A3A3}"/>
              </a:ext>
            </a:extLst>
          </p:cNvPr>
          <p:cNvGrpSpPr/>
          <p:nvPr/>
        </p:nvGrpSpPr>
        <p:grpSpPr>
          <a:xfrm>
            <a:off x="6221705" y="2370489"/>
            <a:ext cx="2447925" cy="3479673"/>
            <a:chOff x="6221705" y="2370489"/>
            <a:chExt cx="2447925" cy="347967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F2C5C9D-E53F-4C87-A6A9-844DA796AD9D}"/>
                </a:ext>
              </a:extLst>
            </p:cNvPr>
            <p:cNvSpPr/>
            <p:nvPr/>
          </p:nvSpPr>
          <p:spPr>
            <a:xfrm>
              <a:off x="6221705" y="2370489"/>
              <a:ext cx="2447925" cy="3479673"/>
            </a:xfrm>
            <a:prstGeom prst="roundRect">
              <a:avLst>
                <a:gd name="adj" fmla="val 5080"/>
              </a:avLst>
            </a:prstGeom>
            <a:solidFill>
              <a:srgbClr val="ECE5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CD9BAE-5F53-4041-AEEC-0F15E21CB961}"/>
                </a:ext>
              </a:extLst>
            </p:cNvPr>
            <p:cNvSpPr/>
            <p:nvPr/>
          </p:nvSpPr>
          <p:spPr>
            <a:xfrm>
              <a:off x="6473606" y="3890071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70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70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00F3FFA-A716-4695-A76B-D1AB7C6F0130}"/>
                </a:ext>
              </a:extLst>
            </p:cNvPr>
            <p:cNvSpPr txBox="1"/>
            <p:nvPr/>
          </p:nvSpPr>
          <p:spPr>
            <a:xfrm>
              <a:off x="6656521" y="3834863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223AEF2-E9EA-4ABA-8B66-F9A39253C51E}"/>
                </a:ext>
              </a:extLst>
            </p:cNvPr>
            <p:cNvSpPr/>
            <p:nvPr/>
          </p:nvSpPr>
          <p:spPr>
            <a:xfrm>
              <a:off x="6473606" y="4840750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2 h 146543"/>
                <a:gd name="connsiteX12" fmla="*/ 180835 w 191046"/>
                <a:gd name="connsiteY12" fmla="*/ 47187 h 146543"/>
                <a:gd name="connsiteX13" fmla="*/ 85585 w 191046"/>
                <a:gd name="connsiteY13" fmla="*/ 142437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09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2"/>
                  </a:cubicBezTo>
                  <a:cubicBezTo>
                    <a:pt x="180930" y="47092"/>
                    <a:pt x="180835" y="47187"/>
                    <a:pt x="180835" y="47187"/>
                  </a:cubicBezTo>
                  <a:lnTo>
                    <a:pt x="85585" y="142437"/>
                  </a:lnTo>
                  <a:cubicBezTo>
                    <a:pt x="80727" y="146821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F654BD-5659-49FB-B646-5D1F3F1CB21B}"/>
                </a:ext>
              </a:extLst>
            </p:cNvPr>
            <p:cNvSpPr txBox="1"/>
            <p:nvPr/>
          </p:nvSpPr>
          <p:spPr>
            <a:xfrm>
              <a:off x="6656521" y="4785458"/>
              <a:ext cx="1710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D8D4E4-219B-4741-8DF6-6861B7131DD5}"/>
                </a:ext>
              </a:extLst>
            </p:cNvPr>
            <p:cNvSpPr/>
            <p:nvPr/>
          </p:nvSpPr>
          <p:spPr>
            <a:xfrm>
              <a:off x="6473606" y="4523770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68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68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FF692E4-9E17-4D12-ACCB-C2D2CD90AC70}"/>
                </a:ext>
              </a:extLst>
            </p:cNvPr>
            <p:cNvSpPr txBox="1"/>
            <p:nvPr/>
          </p:nvSpPr>
          <p:spPr>
            <a:xfrm>
              <a:off x="6656521" y="4468561"/>
              <a:ext cx="1726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A34BEB5-80D6-441F-B3D1-E798D286F12A}"/>
                </a:ext>
              </a:extLst>
            </p:cNvPr>
            <p:cNvSpPr/>
            <p:nvPr/>
          </p:nvSpPr>
          <p:spPr>
            <a:xfrm>
              <a:off x="6473606" y="4207052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4 h 146543"/>
                <a:gd name="connsiteX12" fmla="*/ 180835 w 191046"/>
                <a:gd name="connsiteY12" fmla="*/ 47190 h 146543"/>
                <a:gd name="connsiteX13" fmla="*/ 85585 w 191046"/>
                <a:gd name="connsiteY13" fmla="*/ 142440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12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4"/>
                  </a:cubicBezTo>
                  <a:cubicBezTo>
                    <a:pt x="180930" y="47094"/>
                    <a:pt x="180835" y="47190"/>
                    <a:pt x="180835" y="47190"/>
                  </a:cubicBezTo>
                  <a:lnTo>
                    <a:pt x="85585" y="142440"/>
                  </a:lnTo>
                  <a:cubicBezTo>
                    <a:pt x="80727" y="146916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D803AC-AB2A-498F-9EB6-03E882BE640B}"/>
                </a:ext>
              </a:extLst>
            </p:cNvPr>
            <p:cNvSpPr txBox="1"/>
            <p:nvPr/>
          </p:nvSpPr>
          <p:spPr>
            <a:xfrm>
              <a:off x="6656521" y="4151760"/>
              <a:ext cx="1388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4.0 GB Storage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9DC0A87-927A-4173-86E7-C617C7BDC0D9}"/>
                </a:ext>
              </a:extLst>
            </p:cNvPr>
            <p:cNvSpPr/>
            <p:nvPr/>
          </p:nvSpPr>
          <p:spPr>
            <a:xfrm>
              <a:off x="6496835" y="5163886"/>
              <a:ext cx="1897665" cy="406431"/>
            </a:xfrm>
            <a:prstGeom prst="roundRect">
              <a:avLst>
                <a:gd name="adj" fmla="val 16667"/>
              </a:avLst>
            </a:pr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E8D2CA3-0A82-43C9-80B9-355987A16BBD}"/>
                </a:ext>
              </a:extLst>
            </p:cNvPr>
            <p:cNvSpPr txBox="1"/>
            <p:nvPr/>
          </p:nvSpPr>
          <p:spPr>
            <a:xfrm>
              <a:off x="6870078" y="5213213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923364-F866-4A8F-AE99-6DCDE14575C6}"/>
              </a:ext>
            </a:extLst>
          </p:cNvPr>
          <p:cNvGrpSpPr/>
          <p:nvPr/>
        </p:nvGrpSpPr>
        <p:grpSpPr>
          <a:xfrm>
            <a:off x="6392965" y="2115505"/>
            <a:ext cx="2105405" cy="1594104"/>
            <a:chOff x="6392965" y="2115505"/>
            <a:chExt cx="2105405" cy="1594104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E32266A-5CA2-48FD-8A9E-D92CF3A7B7D8}"/>
                </a:ext>
              </a:extLst>
            </p:cNvPr>
            <p:cNvSpPr/>
            <p:nvPr/>
          </p:nvSpPr>
          <p:spPr>
            <a:xfrm>
              <a:off x="6392965" y="2115505"/>
              <a:ext cx="2105405" cy="1594104"/>
            </a:xfrm>
            <a:prstGeom prst="roundRect">
              <a:avLst>
                <a:gd name="adj" fmla="val 8435"/>
              </a:avLst>
            </a:pr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55048B-27C9-4D52-80D7-AE13D50DD913}"/>
                </a:ext>
              </a:extLst>
            </p:cNvPr>
            <p:cNvSpPr txBox="1"/>
            <p:nvPr/>
          </p:nvSpPr>
          <p:spPr>
            <a:xfrm>
              <a:off x="6721751" y="2227614"/>
              <a:ext cx="14478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EXCLUSIVE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E6CD90E-8498-4EC3-A2F6-8E6B54237B75}"/>
                </a:ext>
              </a:extLst>
            </p:cNvPr>
            <p:cNvSpPr txBox="1"/>
            <p:nvPr/>
          </p:nvSpPr>
          <p:spPr>
            <a:xfrm>
              <a:off x="6512559" y="2433354"/>
              <a:ext cx="1866217" cy="1131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$89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30840E8-8C7C-40AA-9179-F8823B1F16EA}"/>
              </a:ext>
            </a:extLst>
          </p:cNvPr>
          <p:cNvGrpSpPr/>
          <p:nvPr/>
        </p:nvGrpSpPr>
        <p:grpSpPr>
          <a:xfrm>
            <a:off x="8922316" y="2370489"/>
            <a:ext cx="2447925" cy="3479673"/>
            <a:chOff x="8922316" y="2370489"/>
            <a:chExt cx="2447925" cy="3479673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BBE32BD-D4AD-4B1F-AD4E-2142E72F1C1B}"/>
                </a:ext>
              </a:extLst>
            </p:cNvPr>
            <p:cNvSpPr/>
            <p:nvPr/>
          </p:nvSpPr>
          <p:spPr>
            <a:xfrm>
              <a:off x="8922316" y="2370489"/>
              <a:ext cx="2447925" cy="3479673"/>
            </a:xfrm>
            <a:prstGeom prst="roundRect">
              <a:avLst>
                <a:gd name="adj" fmla="val 5080"/>
              </a:avLst>
            </a:prstGeom>
            <a:solidFill>
              <a:srgbClr val="ECE5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6B63F2-0D39-4012-9924-237359221E76}"/>
                </a:ext>
              </a:extLst>
            </p:cNvPr>
            <p:cNvSpPr/>
            <p:nvPr/>
          </p:nvSpPr>
          <p:spPr>
            <a:xfrm>
              <a:off x="9174217" y="3890071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70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70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A82CCA7-6A85-451D-A94B-0D0BA07BF1D2}"/>
                </a:ext>
              </a:extLst>
            </p:cNvPr>
            <p:cNvSpPr txBox="1"/>
            <p:nvPr/>
          </p:nvSpPr>
          <p:spPr>
            <a:xfrm>
              <a:off x="9357132" y="3834863"/>
              <a:ext cx="18533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Unlimited Download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7755A00-DA0A-44D1-9599-DDFBEDF946AD}"/>
                </a:ext>
              </a:extLst>
            </p:cNvPr>
            <p:cNvSpPr/>
            <p:nvPr/>
          </p:nvSpPr>
          <p:spPr>
            <a:xfrm>
              <a:off x="9174217" y="4840750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2 h 146543"/>
                <a:gd name="connsiteX12" fmla="*/ 180835 w 191046"/>
                <a:gd name="connsiteY12" fmla="*/ 47187 h 146543"/>
                <a:gd name="connsiteX13" fmla="*/ 85585 w 191046"/>
                <a:gd name="connsiteY13" fmla="*/ 142437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09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2"/>
                  </a:cubicBezTo>
                  <a:cubicBezTo>
                    <a:pt x="180930" y="47092"/>
                    <a:pt x="180835" y="47187"/>
                    <a:pt x="180835" y="47187"/>
                  </a:cubicBezTo>
                  <a:lnTo>
                    <a:pt x="85585" y="142437"/>
                  </a:lnTo>
                  <a:cubicBezTo>
                    <a:pt x="80727" y="146821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84C4DDD-DF2A-431C-BEE8-74D485148535}"/>
                </a:ext>
              </a:extLst>
            </p:cNvPr>
            <p:cNvSpPr txBox="1"/>
            <p:nvPr/>
          </p:nvSpPr>
          <p:spPr>
            <a:xfrm>
              <a:off x="9357132" y="4785458"/>
              <a:ext cx="17107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Commercial Usage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D0628A6-FBAE-4287-A63D-9A3F7823305B}"/>
                </a:ext>
              </a:extLst>
            </p:cNvPr>
            <p:cNvSpPr/>
            <p:nvPr/>
          </p:nvSpPr>
          <p:spPr>
            <a:xfrm>
              <a:off x="9174217" y="4523770"/>
              <a:ext cx="191046" cy="146722"/>
            </a:xfrm>
            <a:custGeom>
              <a:avLst/>
              <a:gdLst>
                <a:gd name="connsiteX0" fmla="*/ 67867 w 191046"/>
                <a:gd name="connsiteY0" fmla="*/ 149476 h 146722"/>
                <a:gd name="connsiteX1" fmla="*/ 67867 w 191046"/>
                <a:gd name="connsiteY1" fmla="*/ 149476 h 146722"/>
                <a:gd name="connsiteX2" fmla="*/ 49484 w 191046"/>
                <a:gd name="connsiteY2" fmla="*/ 141856 h 146722"/>
                <a:gd name="connsiteX3" fmla="*/ 5099 w 191046"/>
                <a:gd name="connsiteY3" fmla="*/ 97468 h 146722"/>
                <a:gd name="connsiteX4" fmla="*/ 5003 w 191046"/>
                <a:gd name="connsiteY4" fmla="*/ 60703 h 146722"/>
                <a:gd name="connsiteX5" fmla="*/ 5099 w 191046"/>
                <a:gd name="connsiteY5" fmla="*/ 60607 h 146722"/>
                <a:gd name="connsiteX6" fmla="*/ 41864 w 191046"/>
                <a:gd name="connsiteY6" fmla="*/ 60607 h 146722"/>
                <a:gd name="connsiteX7" fmla="*/ 67867 w 191046"/>
                <a:gd name="connsiteY7" fmla="*/ 86610 h 146722"/>
                <a:gd name="connsiteX8" fmla="*/ 144067 w 191046"/>
                <a:gd name="connsiteY8" fmla="*/ 10410 h 146722"/>
                <a:gd name="connsiteX9" fmla="*/ 180739 w 191046"/>
                <a:gd name="connsiteY9" fmla="*/ 10315 h 146722"/>
                <a:gd name="connsiteX10" fmla="*/ 180835 w 191046"/>
                <a:gd name="connsiteY10" fmla="*/ 10410 h 146722"/>
                <a:gd name="connsiteX11" fmla="*/ 180930 w 191046"/>
                <a:gd name="connsiteY11" fmla="*/ 47083 h 146722"/>
                <a:gd name="connsiteX12" fmla="*/ 180835 w 191046"/>
                <a:gd name="connsiteY12" fmla="*/ 47178 h 146722"/>
                <a:gd name="connsiteX13" fmla="*/ 85585 w 191046"/>
                <a:gd name="connsiteY13" fmla="*/ 142428 h 146722"/>
                <a:gd name="connsiteX14" fmla="*/ 67867 w 191046"/>
                <a:gd name="connsiteY14" fmla="*/ 149476 h 14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722">
                  <a:moveTo>
                    <a:pt x="67867" y="149476"/>
                  </a:moveTo>
                  <a:lnTo>
                    <a:pt x="67867" y="149476"/>
                  </a:lnTo>
                  <a:cubicBezTo>
                    <a:pt x="61009" y="149476"/>
                    <a:pt x="54342" y="146714"/>
                    <a:pt x="49484" y="141856"/>
                  </a:cubicBezTo>
                  <a:lnTo>
                    <a:pt x="5099" y="97468"/>
                  </a:lnTo>
                  <a:cubicBezTo>
                    <a:pt x="-5094" y="87373"/>
                    <a:pt x="-5094" y="70895"/>
                    <a:pt x="5003" y="60703"/>
                  </a:cubicBezTo>
                  <a:cubicBezTo>
                    <a:pt x="5003" y="60703"/>
                    <a:pt x="5099" y="60607"/>
                    <a:pt x="5099" y="60607"/>
                  </a:cubicBezTo>
                  <a:cubicBezTo>
                    <a:pt x="15289" y="50510"/>
                    <a:pt x="31672" y="50510"/>
                    <a:pt x="41864" y="60607"/>
                  </a:cubicBezTo>
                  <a:lnTo>
                    <a:pt x="67867" y="86610"/>
                  </a:lnTo>
                  <a:lnTo>
                    <a:pt x="144067" y="10410"/>
                  </a:lnTo>
                  <a:cubicBezTo>
                    <a:pt x="154164" y="218"/>
                    <a:pt x="170547" y="218"/>
                    <a:pt x="180739" y="10315"/>
                  </a:cubicBezTo>
                  <a:cubicBezTo>
                    <a:pt x="180739" y="10315"/>
                    <a:pt x="180835" y="10410"/>
                    <a:pt x="180835" y="10410"/>
                  </a:cubicBezTo>
                  <a:cubicBezTo>
                    <a:pt x="191025" y="20507"/>
                    <a:pt x="191025" y="36890"/>
                    <a:pt x="180930" y="47083"/>
                  </a:cubicBezTo>
                  <a:cubicBezTo>
                    <a:pt x="180930" y="47083"/>
                    <a:pt x="180835" y="47178"/>
                    <a:pt x="180835" y="47178"/>
                  </a:cubicBezTo>
                  <a:lnTo>
                    <a:pt x="85585" y="142428"/>
                  </a:lnTo>
                  <a:cubicBezTo>
                    <a:pt x="80822" y="146904"/>
                    <a:pt x="74439" y="149476"/>
                    <a:pt x="67867" y="149476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AA5916-59F6-467A-BA32-BD6000A4162A}"/>
                </a:ext>
              </a:extLst>
            </p:cNvPr>
            <p:cNvSpPr txBox="1"/>
            <p:nvPr/>
          </p:nvSpPr>
          <p:spPr>
            <a:xfrm>
              <a:off x="9357132" y="4468561"/>
              <a:ext cx="1726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24/7 Email Support</a:t>
              </a: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8B08E52-04E1-4F09-A9E7-BDCC388C9CB5}"/>
                </a:ext>
              </a:extLst>
            </p:cNvPr>
            <p:cNvSpPr/>
            <p:nvPr/>
          </p:nvSpPr>
          <p:spPr>
            <a:xfrm>
              <a:off x="9174217" y="4207052"/>
              <a:ext cx="191046" cy="146543"/>
            </a:xfrm>
            <a:custGeom>
              <a:avLst/>
              <a:gdLst>
                <a:gd name="connsiteX0" fmla="*/ 67867 w 191046"/>
                <a:gd name="connsiteY0" fmla="*/ 149298 h 146543"/>
                <a:gd name="connsiteX1" fmla="*/ 67867 w 191046"/>
                <a:gd name="connsiteY1" fmla="*/ 149298 h 146543"/>
                <a:gd name="connsiteX2" fmla="*/ 49484 w 191046"/>
                <a:gd name="connsiteY2" fmla="*/ 141677 h 146543"/>
                <a:gd name="connsiteX3" fmla="*/ 5099 w 191046"/>
                <a:gd name="connsiteY3" fmla="*/ 97289 h 146543"/>
                <a:gd name="connsiteX4" fmla="*/ 5003 w 191046"/>
                <a:gd name="connsiteY4" fmla="*/ 60619 h 146543"/>
                <a:gd name="connsiteX5" fmla="*/ 5099 w 191046"/>
                <a:gd name="connsiteY5" fmla="*/ 60524 h 146543"/>
                <a:gd name="connsiteX6" fmla="*/ 41769 w 191046"/>
                <a:gd name="connsiteY6" fmla="*/ 60429 h 146543"/>
                <a:gd name="connsiteX7" fmla="*/ 41864 w 191046"/>
                <a:gd name="connsiteY7" fmla="*/ 60524 h 146543"/>
                <a:gd name="connsiteX8" fmla="*/ 67867 w 191046"/>
                <a:gd name="connsiteY8" fmla="*/ 86527 h 146543"/>
                <a:gd name="connsiteX9" fmla="*/ 144067 w 191046"/>
                <a:gd name="connsiteY9" fmla="*/ 10327 h 146543"/>
                <a:gd name="connsiteX10" fmla="*/ 180835 w 191046"/>
                <a:gd name="connsiteY10" fmla="*/ 10327 h 146543"/>
                <a:gd name="connsiteX11" fmla="*/ 180930 w 191046"/>
                <a:gd name="connsiteY11" fmla="*/ 47094 h 146543"/>
                <a:gd name="connsiteX12" fmla="*/ 180835 w 191046"/>
                <a:gd name="connsiteY12" fmla="*/ 47190 h 146543"/>
                <a:gd name="connsiteX13" fmla="*/ 85585 w 191046"/>
                <a:gd name="connsiteY13" fmla="*/ 142440 h 146543"/>
                <a:gd name="connsiteX14" fmla="*/ 67867 w 191046"/>
                <a:gd name="connsiteY14" fmla="*/ 149298 h 14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1046" h="146543">
                  <a:moveTo>
                    <a:pt x="67867" y="149298"/>
                  </a:moveTo>
                  <a:lnTo>
                    <a:pt x="67867" y="149298"/>
                  </a:lnTo>
                  <a:cubicBezTo>
                    <a:pt x="61009" y="149298"/>
                    <a:pt x="54342" y="146535"/>
                    <a:pt x="49484" y="141677"/>
                  </a:cubicBezTo>
                  <a:lnTo>
                    <a:pt x="5099" y="97289"/>
                  </a:lnTo>
                  <a:cubicBezTo>
                    <a:pt x="-5094" y="87194"/>
                    <a:pt x="-5094" y="70812"/>
                    <a:pt x="5003" y="60619"/>
                  </a:cubicBezTo>
                  <a:cubicBezTo>
                    <a:pt x="5003" y="60619"/>
                    <a:pt x="5099" y="60524"/>
                    <a:pt x="5099" y="60524"/>
                  </a:cubicBezTo>
                  <a:cubicBezTo>
                    <a:pt x="15194" y="50331"/>
                    <a:pt x="31576" y="50331"/>
                    <a:pt x="41769" y="60429"/>
                  </a:cubicBezTo>
                  <a:cubicBezTo>
                    <a:pt x="41769" y="60429"/>
                    <a:pt x="41864" y="60524"/>
                    <a:pt x="41864" y="60524"/>
                  </a:cubicBezTo>
                  <a:lnTo>
                    <a:pt x="67867" y="86527"/>
                  </a:lnTo>
                  <a:lnTo>
                    <a:pt x="144067" y="10327"/>
                  </a:lnTo>
                  <a:cubicBezTo>
                    <a:pt x="154259" y="230"/>
                    <a:pt x="170642" y="230"/>
                    <a:pt x="180835" y="10327"/>
                  </a:cubicBezTo>
                  <a:cubicBezTo>
                    <a:pt x="191025" y="20424"/>
                    <a:pt x="191025" y="36902"/>
                    <a:pt x="180930" y="47094"/>
                  </a:cubicBezTo>
                  <a:cubicBezTo>
                    <a:pt x="180930" y="47094"/>
                    <a:pt x="180835" y="47190"/>
                    <a:pt x="180835" y="47190"/>
                  </a:cubicBezTo>
                  <a:lnTo>
                    <a:pt x="85585" y="142440"/>
                  </a:lnTo>
                  <a:cubicBezTo>
                    <a:pt x="80727" y="146916"/>
                    <a:pt x="74439" y="149298"/>
                    <a:pt x="67867" y="149298"/>
                  </a:cubicBezTo>
                  <a:close/>
                </a:path>
              </a:pathLst>
            </a:cu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BE2356-8F19-4345-AB14-BDAEC3D1D156}"/>
                </a:ext>
              </a:extLst>
            </p:cNvPr>
            <p:cNvSpPr txBox="1"/>
            <p:nvPr/>
          </p:nvSpPr>
          <p:spPr>
            <a:xfrm>
              <a:off x="9357132" y="4151760"/>
              <a:ext cx="1374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b="1" spc="0" baseline="0" dirty="0">
                  <a:solidFill>
                    <a:srgbClr val="231A17"/>
                  </a:solidFill>
                  <a:latin typeface="Montserrat"/>
                  <a:sym typeface="Montserrat"/>
                  <a:rtl val="0"/>
                </a:rPr>
                <a:t>5.0 GB Storage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7303A3F-476A-4F50-8273-10BC1BFFEB53}"/>
                </a:ext>
              </a:extLst>
            </p:cNvPr>
            <p:cNvSpPr/>
            <p:nvPr/>
          </p:nvSpPr>
          <p:spPr>
            <a:xfrm>
              <a:off x="9197446" y="5163886"/>
              <a:ext cx="1897665" cy="406431"/>
            </a:xfrm>
            <a:prstGeom prst="roundRect">
              <a:avLst>
                <a:gd name="adj" fmla="val 16667"/>
              </a:avLst>
            </a:pr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6FFC11F-88A4-4720-9A53-DEDF6399BBC0}"/>
                </a:ext>
              </a:extLst>
            </p:cNvPr>
            <p:cNvSpPr txBox="1"/>
            <p:nvPr/>
          </p:nvSpPr>
          <p:spPr>
            <a:xfrm>
              <a:off x="9570689" y="5213213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BUY NOW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E745D8-F88D-4797-8227-CAB60C3518EE}"/>
              </a:ext>
            </a:extLst>
          </p:cNvPr>
          <p:cNvGrpSpPr/>
          <p:nvPr/>
        </p:nvGrpSpPr>
        <p:grpSpPr>
          <a:xfrm>
            <a:off x="9093576" y="2115505"/>
            <a:ext cx="2105405" cy="1594104"/>
            <a:chOff x="9093576" y="2115505"/>
            <a:chExt cx="2105405" cy="1594104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9220224-FF28-4F4C-BC1E-E9464B5D9A10}"/>
                </a:ext>
              </a:extLst>
            </p:cNvPr>
            <p:cNvSpPr/>
            <p:nvPr/>
          </p:nvSpPr>
          <p:spPr>
            <a:xfrm>
              <a:off x="9093576" y="2115505"/>
              <a:ext cx="2105405" cy="1594104"/>
            </a:xfrm>
            <a:prstGeom prst="roundRect">
              <a:avLst>
                <a:gd name="adj" fmla="val 8435"/>
              </a:avLst>
            </a:prstGeom>
            <a:solidFill>
              <a:srgbClr val="F7F5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8E7D482-6EDD-469B-B29B-FAFD9B125D64}"/>
                </a:ext>
              </a:extLst>
            </p:cNvPr>
            <p:cNvSpPr txBox="1"/>
            <p:nvPr/>
          </p:nvSpPr>
          <p:spPr>
            <a:xfrm>
              <a:off x="9339808" y="2227614"/>
              <a:ext cx="16129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5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CORPORATE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153CFE2-C8DF-468C-820D-00E7EE80ADB7}"/>
                </a:ext>
              </a:extLst>
            </p:cNvPr>
            <p:cNvSpPr txBox="1"/>
            <p:nvPr/>
          </p:nvSpPr>
          <p:spPr>
            <a:xfrm>
              <a:off x="9213170" y="2433354"/>
              <a:ext cx="1866217" cy="1131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0" spc="0" baseline="0" dirty="0">
                  <a:solidFill>
                    <a:srgbClr val="231A17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$99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73EA653-E360-4D2B-A82C-8E98691A9C8F}"/>
              </a:ext>
            </a:extLst>
          </p:cNvPr>
          <p:cNvSpPr txBox="1"/>
          <p:nvPr/>
        </p:nvSpPr>
        <p:spPr>
          <a:xfrm>
            <a:off x="996688" y="1101224"/>
            <a:ext cx="10198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spc="0" baseline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rtl val="0"/>
              </a:defRPr>
            </a:lvl1pPr>
          </a:lstStyle>
          <a:p>
            <a:r>
              <a:rPr lang="en-US" dirty="0">
                <a:solidFill>
                  <a:srgbClr val="231A17"/>
                </a:solidFill>
                <a:sym typeface="Poppins"/>
              </a:rPr>
              <a:t>Here You Can Add Some Brief Text to Explain the Title This is Just a Demo So Consider Replacing</a:t>
            </a:r>
          </a:p>
          <a:p>
            <a:r>
              <a:rPr lang="en-US" dirty="0">
                <a:solidFill>
                  <a:srgbClr val="231A17"/>
                </a:solidFill>
                <a:sym typeface="Poppins"/>
              </a:rPr>
              <a:t>This Demo Content with Your Own Presentation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76690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3333" fill="hold" grpId="0" nodeType="click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333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3333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3333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3333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3333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3333" fill="hold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5333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53333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33DF3D-42BF-4477-B08C-B5CA2AC5C7A4}"/>
              </a:ext>
            </a:extLst>
          </p:cNvPr>
          <p:cNvSpPr/>
          <p:nvPr/>
        </p:nvSpPr>
        <p:spPr>
          <a:xfrm>
            <a:off x="6095997" y="0"/>
            <a:ext cx="6096002" cy="4651152"/>
          </a:xfrm>
          <a:custGeom>
            <a:avLst/>
            <a:gdLst>
              <a:gd name="connsiteX0" fmla="*/ 6096003 w 6096002"/>
              <a:gd name="connsiteY0" fmla="*/ 0 h 4651152"/>
              <a:gd name="connsiteX1" fmla="*/ 6096003 w 6096002"/>
              <a:gd name="connsiteY1" fmla="*/ 3342037 h 4651152"/>
              <a:gd name="connsiteX2" fmla="*/ 3409953 w 6096002"/>
              <a:gd name="connsiteY2" fmla="*/ 4651153 h 4651152"/>
              <a:gd name="connsiteX3" fmla="*/ 2 w 6096002"/>
              <a:gd name="connsiteY3" fmla="*/ 1241203 h 4651152"/>
              <a:gd name="connsiteX4" fmla="*/ 232889 w 6096002"/>
              <a:gd name="connsiteY4" fmla="*/ 0 h 4651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2" h="4651152">
                <a:moveTo>
                  <a:pt x="6096003" y="0"/>
                </a:moveTo>
                <a:lnTo>
                  <a:pt x="6096003" y="3342037"/>
                </a:lnTo>
                <a:cubicBezTo>
                  <a:pt x="5471829" y="4138994"/>
                  <a:pt x="4500756" y="4651153"/>
                  <a:pt x="3409953" y="4651153"/>
                </a:cubicBezTo>
                <a:cubicBezTo>
                  <a:pt x="1526670" y="4651153"/>
                  <a:pt x="2" y="3124391"/>
                  <a:pt x="2" y="1241203"/>
                </a:cubicBezTo>
                <a:cubicBezTo>
                  <a:pt x="-502" y="816561"/>
                  <a:pt x="78488" y="395578"/>
                  <a:pt x="232889" y="0"/>
                </a:cubicBez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711149-A28A-489C-A04C-87517BCB69C2}"/>
              </a:ext>
            </a:extLst>
          </p:cNvPr>
          <p:cNvSpPr/>
          <p:nvPr/>
        </p:nvSpPr>
        <p:spPr>
          <a:xfrm>
            <a:off x="651700" y="3534283"/>
            <a:ext cx="5015674" cy="1486757"/>
          </a:xfrm>
          <a:prstGeom prst="roundRect">
            <a:avLst>
              <a:gd name="adj" fmla="val 14816"/>
            </a:avLst>
          </a:pr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EE3AD9-EA27-473D-8B88-F786C9FB496D}"/>
              </a:ext>
            </a:extLst>
          </p:cNvPr>
          <p:cNvSpPr txBox="1"/>
          <p:nvPr/>
        </p:nvSpPr>
        <p:spPr>
          <a:xfrm>
            <a:off x="2303273" y="3823938"/>
            <a:ext cx="23535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aseline="0" dirty="0">
                <a:solidFill>
                  <a:srgbClr val="FFFFFF"/>
                </a:solidFill>
                <a:latin typeface="+mj-lt"/>
                <a:sym typeface="Montserrat"/>
                <a:rtl val="0"/>
              </a:rPr>
              <a:t>Write Your Text 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2BEFF0-01B2-4631-9925-177A38DCFF3E}"/>
              </a:ext>
            </a:extLst>
          </p:cNvPr>
          <p:cNvSpPr txBox="1"/>
          <p:nvPr/>
        </p:nvSpPr>
        <p:spPr>
          <a:xfrm>
            <a:off x="556958" y="748823"/>
            <a:ext cx="30556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231A17"/>
                </a:solidFill>
                <a:latin typeface="Montserrat"/>
                <a:sym typeface="Montserrat"/>
                <a:rtl val="0"/>
              </a:rPr>
              <a:t>Our Available </a:t>
            </a:r>
            <a:r>
              <a:rPr lang="en-US" sz="1500" b="1" spc="0" baseline="0" dirty="0">
                <a:solidFill>
                  <a:srgbClr val="AA8C82"/>
                </a:solidFill>
                <a:latin typeface="Montserrat"/>
                <a:sym typeface="Montserrat"/>
                <a:rtl val="0"/>
              </a:rPr>
              <a:t>Online Service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A5A3A8-9DC4-4687-B1A1-1EB05B852961}"/>
              </a:ext>
            </a:extLst>
          </p:cNvPr>
          <p:cNvSpPr txBox="1"/>
          <p:nvPr/>
        </p:nvSpPr>
        <p:spPr>
          <a:xfrm>
            <a:off x="556958" y="1141862"/>
            <a:ext cx="5323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Know Our </a:t>
            </a:r>
            <a:r>
              <a:rPr lang="en-US" sz="3600" baseline="0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Mobile</a:t>
            </a:r>
          </a:p>
          <a:p>
            <a:pPr algn="l"/>
            <a:r>
              <a:rPr lang="en-US" sz="360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Application Features</a:t>
            </a:r>
            <a:endParaRPr lang="en-US" sz="3600" baseline="0" dirty="0">
              <a:solidFill>
                <a:srgbClr val="231A17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645350-89E7-41F6-B699-57940E1F3DD6}"/>
              </a:ext>
            </a:extLst>
          </p:cNvPr>
          <p:cNvSpPr txBox="1"/>
          <p:nvPr/>
        </p:nvSpPr>
        <p:spPr>
          <a:xfrm>
            <a:off x="556958" y="2412065"/>
            <a:ext cx="5343129" cy="84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Write Some Info Text to Explain the Above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Topic this is Just a Demo Consider Replacing these Texts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and Try to Write Something Interesting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8A969BC-B2B8-498C-A771-F24732AEC24F}"/>
              </a:ext>
            </a:extLst>
          </p:cNvPr>
          <p:cNvSpPr txBox="1"/>
          <p:nvPr/>
        </p:nvSpPr>
        <p:spPr>
          <a:xfrm>
            <a:off x="2303273" y="4140209"/>
            <a:ext cx="3063659" cy="561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Let’s Add Some Information Text</a:t>
            </a:r>
          </a:p>
          <a:p>
            <a:pPr>
              <a:lnSpc>
                <a:spcPts val="1900"/>
              </a:lnSpc>
            </a:pPr>
            <a:r>
              <a:rPr lang="en-US" sz="13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to Explain the Above Topic</a:t>
            </a:r>
            <a:endParaRPr lang="en-US" sz="1350" spc="-12" baseline="0" dirty="0">
              <a:solidFill>
                <a:schemeClr val="bg1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2E04C97-B0DE-4019-80FC-C0D5B3D4A5C7}"/>
              </a:ext>
            </a:extLst>
          </p:cNvPr>
          <p:cNvSpPr txBox="1"/>
          <p:nvPr/>
        </p:nvSpPr>
        <p:spPr>
          <a:xfrm>
            <a:off x="553465" y="5231521"/>
            <a:ext cx="5383785" cy="84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7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Related Topic this is Just a Demo Consider Replacing this Text with Your Own Presentation Content</a:t>
            </a:r>
          </a:p>
        </p:txBody>
      </p:sp>
      <p:sp>
        <p:nvSpPr>
          <p:cNvPr id="93" name="Picture Placeholder 92">
            <a:extLst>
              <a:ext uri="{FF2B5EF4-FFF2-40B4-BE49-F238E27FC236}">
                <a16:creationId xmlns:a16="http://schemas.microsoft.com/office/drawing/2014/main" id="{EB5F0608-A7E2-4F30-9A0B-EEE3ADAA0F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CE608C9C-8506-43ED-8BE1-7DE83C672E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B2000D78-EEA9-4614-AF0C-A8590E59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8" y="595347"/>
            <a:ext cx="2816352" cy="5667625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A0D052A4-BA75-41FB-99DD-3C0F5666FC74}"/>
              </a:ext>
            </a:extLst>
          </p:cNvPr>
          <p:cNvSpPr/>
          <p:nvPr/>
        </p:nvSpPr>
        <p:spPr>
          <a:xfrm>
            <a:off x="-1" y="595347"/>
            <a:ext cx="601133" cy="2658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86C21EC-D46E-4B5A-BF81-3761384BD6A5}"/>
              </a:ext>
            </a:extLst>
          </p:cNvPr>
          <p:cNvSpPr/>
          <p:nvPr/>
        </p:nvSpPr>
        <p:spPr>
          <a:xfrm>
            <a:off x="-1" y="3367669"/>
            <a:ext cx="1034606" cy="1793116"/>
          </a:xfrm>
          <a:custGeom>
            <a:avLst/>
            <a:gdLst>
              <a:gd name="connsiteX0" fmla="*/ 0 w 1034606"/>
              <a:gd name="connsiteY0" fmla="*/ 0 h 1793116"/>
              <a:gd name="connsiteX1" fmla="*/ 1034606 w 1034606"/>
              <a:gd name="connsiteY1" fmla="*/ 0 h 1793116"/>
              <a:gd name="connsiteX2" fmla="*/ 1034606 w 1034606"/>
              <a:gd name="connsiteY2" fmla="*/ 166614 h 1793116"/>
              <a:gd name="connsiteX3" fmla="*/ 871979 w 1034606"/>
              <a:gd name="connsiteY3" fmla="*/ 166614 h 1793116"/>
              <a:gd name="connsiteX4" fmla="*/ 651701 w 1034606"/>
              <a:gd name="connsiteY4" fmla="*/ 386892 h 1793116"/>
              <a:gd name="connsiteX5" fmla="*/ 651701 w 1034606"/>
              <a:gd name="connsiteY5" fmla="*/ 1433093 h 1793116"/>
              <a:gd name="connsiteX6" fmla="*/ 871979 w 1034606"/>
              <a:gd name="connsiteY6" fmla="*/ 1653371 h 1793116"/>
              <a:gd name="connsiteX7" fmla="*/ 1034606 w 1034606"/>
              <a:gd name="connsiteY7" fmla="*/ 1653371 h 1793116"/>
              <a:gd name="connsiteX8" fmla="*/ 1034606 w 1034606"/>
              <a:gd name="connsiteY8" fmla="*/ 1793116 h 1793116"/>
              <a:gd name="connsiteX9" fmla="*/ 0 w 1034606"/>
              <a:gd name="connsiteY9" fmla="*/ 1793116 h 179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4606" h="1793116">
                <a:moveTo>
                  <a:pt x="0" y="0"/>
                </a:moveTo>
                <a:lnTo>
                  <a:pt x="1034606" y="0"/>
                </a:lnTo>
                <a:lnTo>
                  <a:pt x="1034606" y="166614"/>
                </a:lnTo>
                <a:lnTo>
                  <a:pt x="871979" y="166614"/>
                </a:lnTo>
                <a:cubicBezTo>
                  <a:pt x="750323" y="166614"/>
                  <a:pt x="651701" y="265236"/>
                  <a:pt x="651701" y="386892"/>
                </a:cubicBezTo>
                <a:lnTo>
                  <a:pt x="651701" y="1433093"/>
                </a:lnTo>
                <a:cubicBezTo>
                  <a:pt x="651701" y="1554749"/>
                  <a:pt x="750323" y="1653371"/>
                  <a:pt x="871979" y="1653371"/>
                </a:cubicBezTo>
                <a:lnTo>
                  <a:pt x="1034606" y="1653371"/>
                </a:lnTo>
                <a:lnTo>
                  <a:pt x="1034606" y="1793116"/>
                </a:lnTo>
                <a:lnTo>
                  <a:pt x="0" y="1793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3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2" grpId="0"/>
      <p:bldP spid="34" grpId="0"/>
      <p:bldP spid="45" grpId="0"/>
      <p:bldP spid="56" grpId="0"/>
      <p:bldP spid="87" grpId="0"/>
      <p:bldP spid="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B52EEBA-164E-4DF8-9105-2D353A4665F9}"/>
              </a:ext>
            </a:extLst>
          </p:cNvPr>
          <p:cNvSpPr/>
          <p:nvPr/>
        </p:nvSpPr>
        <p:spPr>
          <a:xfrm>
            <a:off x="7938135" y="0"/>
            <a:ext cx="4253865" cy="3429000"/>
          </a:xfrm>
          <a:custGeom>
            <a:avLst/>
            <a:gdLst>
              <a:gd name="connsiteX0" fmla="*/ 0 w 4253865"/>
              <a:gd name="connsiteY0" fmla="*/ 0 h 3429000"/>
              <a:gd name="connsiteX1" fmla="*/ 4253865 w 4253865"/>
              <a:gd name="connsiteY1" fmla="*/ 0 h 3429000"/>
              <a:gd name="connsiteX2" fmla="*/ 4253865 w 4253865"/>
              <a:gd name="connsiteY2" fmla="*/ 3429000 h 3429000"/>
              <a:gd name="connsiteX3" fmla="*/ 0 w 425386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865" h="3429000">
                <a:moveTo>
                  <a:pt x="0" y="0"/>
                </a:moveTo>
                <a:lnTo>
                  <a:pt x="4253865" y="0"/>
                </a:lnTo>
                <a:lnTo>
                  <a:pt x="4253865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EA78BC-CDE2-4A69-AB3A-C5E710A879A8}"/>
              </a:ext>
            </a:extLst>
          </p:cNvPr>
          <p:cNvSpPr txBox="1"/>
          <p:nvPr/>
        </p:nvSpPr>
        <p:spPr>
          <a:xfrm>
            <a:off x="9528702" y="1091918"/>
            <a:ext cx="10727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150" spc="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87%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6A7DADD-B8F7-4837-A96B-E7B9A8297EB3}"/>
              </a:ext>
            </a:extLst>
          </p:cNvPr>
          <p:cNvGrpSpPr/>
          <p:nvPr/>
        </p:nvGrpSpPr>
        <p:grpSpPr>
          <a:xfrm>
            <a:off x="9082087" y="397478"/>
            <a:ext cx="1965960" cy="1965960"/>
            <a:chOff x="9077086" y="397478"/>
            <a:chExt cx="1965960" cy="19659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FB4D558-DB33-4044-A111-17FF0D8FF9FC}"/>
                </a:ext>
              </a:extLst>
            </p:cNvPr>
            <p:cNvSpPr/>
            <p:nvPr/>
          </p:nvSpPr>
          <p:spPr>
            <a:xfrm>
              <a:off x="9078992" y="399383"/>
              <a:ext cx="1962149" cy="1962150"/>
            </a:xfrm>
            <a:custGeom>
              <a:avLst/>
              <a:gdLst>
                <a:gd name="connsiteX0" fmla="*/ 981074 w 1962149"/>
                <a:gd name="connsiteY0" fmla="*/ 0 h 1962150"/>
                <a:gd name="connsiteX1" fmla="*/ 0 w 1962149"/>
                <a:gd name="connsiteY1" fmla="*/ 981075 h 1962150"/>
                <a:gd name="connsiteX2" fmla="*/ 981074 w 1962149"/>
                <a:gd name="connsiteY2" fmla="*/ 1962150 h 1962150"/>
                <a:gd name="connsiteX3" fmla="*/ 1962149 w 1962149"/>
                <a:gd name="connsiteY3" fmla="*/ 981075 h 1962150"/>
                <a:gd name="connsiteX4" fmla="*/ 981074 w 1962149"/>
                <a:gd name="connsiteY4" fmla="*/ 0 h 1962150"/>
                <a:gd name="connsiteX5" fmla="*/ 981074 w 1962149"/>
                <a:gd name="connsiteY5" fmla="*/ 1752600 h 1962150"/>
                <a:gd name="connsiteX6" fmla="*/ 209550 w 1962149"/>
                <a:gd name="connsiteY6" fmla="*/ 981075 h 1962150"/>
                <a:gd name="connsiteX7" fmla="*/ 981074 w 1962149"/>
                <a:gd name="connsiteY7" fmla="*/ 209550 h 1962150"/>
                <a:gd name="connsiteX8" fmla="*/ 1752599 w 1962149"/>
                <a:gd name="connsiteY8" fmla="*/ 981075 h 1962150"/>
                <a:gd name="connsiteX9" fmla="*/ 981074 w 1962149"/>
                <a:gd name="connsiteY9" fmla="*/ 175260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149" h="1962150">
                  <a:moveTo>
                    <a:pt x="981074" y="0"/>
                  </a:moveTo>
                  <a:cubicBezTo>
                    <a:pt x="439245" y="0"/>
                    <a:pt x="0" y="439243"/>
                    <a:pt x="0" y="981075"/>
                  </a:cubicBezTo>
                  <a:cubicBezTo>
                    <a:pt x="0" y="1522905"/>
                    <a:pt x="439245" y="1962150"/>
                    <a:pt x="981074" y="1962150"/>
                  </a:cubicBezTo>
                  <a:cubicBezTo>
                    <a:pt x="1522952" y="1962150"/>
                    <a:pt x="1962149" y="1522905"/>
                    <a:pt x="1962149" y="981075"/>
                  </a:cubicBezTo>
                  <a:cubicBezTo>
                    <a:pt x="1961483" y="439503"/>
                    <a:pt x="1522666" y="630"/>
                    <a:pt x="981074" y="0"/>
                  </a:cubicBezTo>
                  <a:close/>
                  <a:moveTo>
                    <a:pt x="981074" y="1752600"/>
                  </a:moveTo>
                  <a:cubicBezTo>
                    <a:pt x="554926" y="1752600"/>
                    <a:pt x="209550" y="1407176"/>
                    <a:pt x="209550" y="981075"/>
                  </a:cubicBezTo>
                  <a:cubicBezTo>
                    <a:pt x="209550" y="554974"/>
                    <a:pt x="554926" y="209550"/>
                    <a:pt x="981074" y="209550"/>
                  </a:cubicBezTo>
                  <a:cubicBezTo>
                    <a:pt x="1407223" y="209550"/>
                    <a:pt x="1752599" y="554974"/>
                    <a:pt x="1752599" y="981075"/>
                  </a:cubicBezTo>
                  <a:cubicBezTo>
                    <a:pt x="1752599" y="1407176"/>
                    <a:pt x="1407223" y="1752600"/>
                    <a:pt x="981074" y="17526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Block Arc 133">
              <a:extLst>
                <a:ext uri="{FF2B5EF4-FFF2-40B4-BE49-F238E27FC236}">
                  <a16:creationId xmlns:a16="http://schemas.microsoft.com/office/drawing/2014/main" id="{69595C7A-C55F-4629-BE27-712BE3877033}"/>
                </a:ext>
              </a:extLst>
            </p:cNvPr>
            <p:cNvSpPr/>
            <p:nvPr/>
          </p:nvSpPr>
          <p:spPr>
            <a:xfrm>
              <a:off x="9077086" y="397478"/>
              <a:ext cx="1965960" cy="1965960"/>
            </a:xfrm>
            <a:prstGeom prst="blockArc">
              <a:avLst>
                <a:gd name="adj1" fmla="val 16193806"/>
                <a:gd name="adj2" fmla="val 11557233"/>
                <a:gd name="adj3" fmla="val 10787"/>
              </a:avLst>
            </a:prstGeom>
            <a:solidFill>
              <a:srgbClr val="AA8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CD5D3826-1B15-4438-8874-DE5A2EC979A8}"/>
              </a:ext>
            </a:extLst>
          </p:cNvPr>
          <p:cNvSpPr txBox="1"/>
          <p:nvPr/>
        </p:nvSpPr>
        <p:spPr>
          <a:xfrm>
            <a:off x="8730407" y="2506821"/>
            <a:ext cx="2669321" cy="561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350" b="1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</a:t>
            </a:r>
          </a:p>
          <a:p>
            <a:pPr algn="ctr">
              <a:lnSpc>
                <a:spcPts val="1900"/>
              </a:lnSpc>
            </a:pPr>
            <a:r>
              <a:rPr lang="en-US" sz="1350" b="1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 Explain the Topic</a:t>
            </a:r>
            <a:endParaRPr lang="en-US" sz="1350" b="1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C9F3A28-3159-4163-97C1-06BC81201A8B}"/>
              </a:ext>
            </a:extLst>
          </p:cNvPr>
          <p:cNvSpPr/>
          <p:nvPr/>
        </p:nvSpPr>
        <p:spPr>
          <a:xfrm>
            <a:off x="7938135" y="3429000"/>
            <a:ext cx="4253865" cy="3429000"/>
          </a:xfrm>
          <a:custGeom>
            <a:avLst/>
            <a:gdLst>
              <a:gd name="connsiteX0" fmla="*/ 0 w 4253865"/>
              <a:gd name="connsiteY0" fmla="*/ 0 h 3429000"/>
              <a:gd name="connsiteX1" fmla="*/ 4253865 w 4253865"/>
              <a:gd name="connsiteY1" fmla="*/ 0 h 3429000"/>
              <a:gd name="connsiteX2" fmla="*/ 4253865 w 4253865"/>
              <a:gd name="connsiteY2" fmla="*/ 3429000 h 3429000"/>
              <a:gd name="connsiteX3" fmla="*/ 0 w 425386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865" h="3429000">
                <a:moveTo>
                  <a:pt x="0" y="0"/>
                </a:moveTo>
                <a:lnTo>
                  <a:pt x="4253865" y="0"/>
                </a:lnTo>
                <a:lnTo>
                  <a:pt x="4253865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D3F37C2-C9B1-4DD1-8A27-93ABEB76450A}"/>
              </a:ext>
            </a:extLst>
          </p:cNvPr>
          <p:cNvSpPr/>
          <p:nvPr/>
        </p:nvSpPr>
        <p:spPr>
          <a:xfrm>
            <a:off x="415670" y="1937004"/>
            <a:ext cx="6421469" cy="243173"/>
          </a:xfrm>
          <a:custGeom>
            <a:avLst/>
            <a:gdLst>
              <a:gd name="connsiteX0" fmla="*/ 0 w 6421469"/>
              <a:gd name="connsiteY0" fmla="*/ 0 h 243173"/>
              <a:gd name="connsiteX1" fmla="*/ 6421469 w 6421469"/>
              <a:gd name="connsiteY1" fmla="*/ 0 h 243173"/>
              <a:gd name="connsiteX2" fmla="*/ 6421469 w 6421469"/>
              <a:gd name="connsiteY2" fmla="*/ 243173 h 243173"/>
              <a:gd name="connsiteX3" fmla="*/ 0 w 6421469"/>
              <a:gd name="connsiteY3" fmla="*/ 243173 h 24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1469" h="243173">
                <a:moveTo>
                  <a:pt x="0" y="0"/>
                </a:moveTo>
                <a:lnTo>
                  <a:pt x="6421469" y="0"/>
                </a:lnTo>
                <a:lnTo>
                  <a:pt x="6421469" y="243173"/>
                </a:lnTo>
                <a:lnTo>
                  <a:pt x="0" y="243173"/>
                </a:lnTo>
                <a:close/>
              </a:path>
            </a:pathLst>
          </a:custGeom>
          <a:solidFill>
            <a:srgbClr val="F2EDE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27CCB1-FB1F-41EF-B0F2-E9F08DF1844B}"/>
              </a:ext>
            </a:extLst>
          </p:cNvPr>
          <p:cNvSpPr txBox="1"/>
          <p:nvPr/>
        </p:nvSpPr>
        <p:spPr>
          <a:xfrm>
            <a:off x="9553645" y="4519123"/>
            <a:ext cx="102284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150" spc="-63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75%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864E07-B362-4C1B-8A61-E35E3DD388DE}"/>
              </a:ext>
            </a:extLst>
          </p:cNvPr>
          <p:cNvSpPr txBox="1"/>
          <p:nvPr/>
        </p:nvSpPr>
        <p:spPr>
          <a:xfrm>
            <a:off x="407670" y="897159"/>
            <a:ext cx="6497291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75" spc="0" baseline="0" dirty="0">
                <a:solidFill>
                  <a:srgbClr val="231A17"/>
                </a:solidFill>
                <a:latin typeface="+mj-lt"/>
                <a:sym typeface="Montserrat"/>
                <a:rtl val="0"/>
              </a:rPr>
              <a:t>See How Much We’ve</a:t>
            </a:r>
          </a:p>
          <a:p>
            <a:pPr algn="l"/>
            <a:r>
              <a:rPr lang="en-US" sz="3975" dirty="0">
                <a:solidFill>
                  <a:srgbClr val="AA8C82"/>
                </a:solidFill>
                <a:latin typeface="+mj-lt"/>
                <a:sym typeface="Montserrat"/>
                <a:rtl val="0"/>
              </a:rPr>
              <a:t>Completed with Charts</a:t>
            </a:r>
            <a:endParaRPr lang="en-US" sz="3975" spc="0" baseline="0" dirty="0">
              <a:solidFill>
                <a:srgbClr val="AA8C82"/>
              </a:solidFill>
              <a:latin typeface="+mj-lt"/>
              <a:sym typeface="Montserrat"/>
              <a:rtl val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5A30CF9-4314-4FFC-89DD-5C12C81AB549}"/>
              </a:ext>
            </a:extLst>
          </p:cNvPr>
          <p:cNvSpPr txBox="1"/>
          <p:nvPr/>
        </p:nvSpPr>
        <p:spPr>
          <a:xfrm>
            <a:off x="407670" y="591597"/>
            <a:ext cx="31149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50" spc="0" baseline="0" dirty="0">
                <a:solidFill>
                  <a:srgbClr val="231A17"/>
                </a:solidFill>
                <a:latin typeface="Montserrat-Regular"/>
                <a:sym typeface="Montserrat-Regular"/>
                <a:rtl val="0"/>
              </a:rPr>
              <a:t>Progress Report with </a:t>
            </a:r>
            <a:r>
              <a:rPr lang="en-US" sz="1350" spc="0" baseline="0" dirty="0">
                <a:solidFill>
                  <a:srgbClr val="AA8C82"/>
                </a:solidFill>
                <a:latin typeface="Montserrat-Regular"/>
                <a:sym typeface="Montserrat-Regular"/>
                <a:rtl val="0"/>
              </a:rPr>
              <a:t>Data Charts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5902F40-BF07-44C1-BBD6-FA3B3F002E62}"/>
              </a:ext>
            </a:extLst>
          </p:cNvPr>
          <p:cNvSpPr txBox="1"/>
          <p:nvPr/>
        </p:nvSpPr>
        <p:spPr>
          <a:xfrm>
            <a:off x="407670" y="2268569"/>
            <a:ext cx="6636753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 Text to Explain the Above Topic this</a:t>
            </a:r>
          </a:p>
          <a:p>
            <a:pPr>
              <a:lnSpc>
                <a:spcPts val="1800"/>
              </a:lnSpc>
            </a:pPr>
            <a:r>
              <a:rPr lang="en-US" sz="1350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is Just a Demo Consider Replacing these Texts with Your Own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B78B828-7892-495A-89A1-F46CA4192EDE}"/>
              </a:ext>
            </a:extLst>
          </p:cNvPr>
          <p:cNvSpPr/>
          <p:nvPr/>
        </p:nvSpPr>
        <p:spPr>
          <a:xfrm>
            <a:off x="0" y="3429000"/>
            <a:ext cx="7938135" cy="3429000"/>
          </a:xfrm>
          <a:custGeom>
            <a:avLst/>
            <a:gdLst>
              <a:gd name="connsiteX0" fmla="*/ 0 w 7938135"/>
              <a:gd name="connsiteY0" fmla="*/ 0 h 3429000"/>
              <a:gd name="connsiteX1" fmla="*/ 7938135 w 7938135"/>
              <a:gd name="connsiteY1" fmla="*/ 0 h 3429000"/>
              <a:gd name="connsiteX2" fmla="*/ 7938135 w 7938135"/>
              <a:gd name="connsiteY2" fmla="*/ 3429000 h 3429000"/>
              <a:gd name="connsiteX3" fmla="*/ 0 w 793813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8135" h="3429000">
                <a:moveTo>
                  <a:pt x="0" y="0"/>
                </a:moveTo>
                <a:lnTo>
                  <a:pt x="7938135" y="0"/>
                </a:lnTo>
                <a:lnTo>
                  <a:pt x="7938135" y="3429000"/>
                </a:lnTo>
                <a:lnTo>
                  <a:pt x="0" y="3429000"/>
                </a:lnTo>
                <a:close/>
              </a:path>
            </a:pathLst>
          </a:custGeom>
          <a:solidFill>
            <a:srgbClr val="AA8C8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345F28-2C81-4B1E-B650-9D7930FE7D23}"/>
              </a:ext>
            </a:extLst>
          </p:cNvPr>
          <p:cNvSpPr txBox="1"/>
          <p:nvPr/>
        </p:nvSpPr>
        <p:spPr>
          <a:xfrm>
            <a:off x="508920" y="3974020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345 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C0A5BE6-FDFA-4731-B51C-B053DFDD6B04}"/>
              </a:ext>
            </a:extLst>
          </p:cNvPr>
          <p:cNvSpPr txBox="1"/>
          <p:nvPr/>
        </p:nvSpPr>
        <p:spPr>
          <a:xfrm>
            <a:off x="507111" y="4716780"/>
            <a:ext cx="2018501" cy="712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1875" baseline="0" dirty="0">
                <a:solidFill>
                  <a:schemeClr val="bg1"/>
                </a:solidFill>
                <a:latin typeface="Montserrat-Regular"/>
                <a:sym typeface="Montserrat-Regular"/>
                <a:rtl val="0"/>
              </a:rPr>
              <a:t>Total Allocated</a:t>
            </a:r>
          </a:p>
          <a:p>
            <a:pPr algn="l">
              <a:lnSpc>
                <a:spcPts val="2500"/>
              </a:lnSpc>
            </a:pPr>
            <a:r>
              <a:rPr lang="en-US" sz="1875" dirty="0">
                <a:solidFill>
                  <a:schemeClr val="bg1"/>
                </a:solidFill>
                <a:latin typeface="Montserrat-Regular"/>
                <a:sym typeface="Montserrat-Regular"/>
                <a:rtl val="0"/>
              </a:rPr>
              <a:t>Amount</a:t>
            </a:r>
            <a:endParaRPr lang="en-US" sz="1875" baseline="0" dirty="0">
              <a:solidFill>
                <a:schemeClr val="bg1"/>
              </a:solidFill>
              <a:latin typeface="Montserrat-Regular"/>
              <a:sym typeface="Montserrat-Regular"/>
              <a:rtl val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D20DC5-3328-4835-94B1-42AB46E2036B}"/>
              </a:ext>
            </a:extLst>
          </p:cNvPr>
          <p:cNvSpPr txBox="1"/>
          <p:nvPr/>
        </p:nvSpPr>
        <p:spPr>
          <a:xfrm>
            <a:off x="2988945" y="3972020"/>
            <a:ext cx="1965603" cy="634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525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4 Years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21353B-686B-490D-AFCA-15131D730EE7}"/>
              </a:ext>
            </a:extLst>
          </p:cNvPr>
          <p:cNvSpPr txBox="1"/>
          <p:nvPr/>
        </p:nvSpPr>
        <p:spPr>
          <a:xfrm>
            <a:off x="2977800" y="4714303"/>
            <a:ext cx="2097049" cy="669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ts val="2500"/>
              </a:lnSpc>
              <a:defRPr sz="1875" baseline="0">
                <a:solidFill>
                  <a:srgbClr val="FFFFFF"/>
                </a:solidFill>
                <a:latin typeface="Montserrat-Regular"/>
                <a:rtl val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Montserrat-Regular"/>
              </a:rPr>
              <a:t>Estimated Time</a:t>
            </a:r>
          </a:p>
          <a:p>
            <a:r>
              <a:rPr lang="en-US" dirty="0">
                <a:solidFill>
                  <a:schemeClr val="bg1"/>
                </a:solidFill>
                <a:sym typeface="Montserrat-Regular"/>
              </a:rPr>
              <a:t>Duration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F51D3D7-D2A8-4A99-8C63-80FD8F4E8AF0}"/>
              </a:ext>
            </a:extLst>
          </p:cNvPr>
          <p:cNvSpPr txBox="1"/>
          <p:nvPr/>
        </p:nvSpPr>
        <p:spPr>
          <a:xfrm>
            <a:off x="5549265" y="3973068"/>
            <a:ext cx="1487908" cy="634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525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137 M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16E8407-BCA2-4869-840F-39FD80A48C1F}"/>
              </a:ext>
            </a:extLst>
          </p:cNvPr>
          <p:cNvSpPr txBox="1"/>
          <p:nvPr/>
        </p:nvSpPr>
        <p:spPr>
          <a:xfrm>
            <a:off x="5542407" y="4713255"/>
            <a:ext cx="1914307" cy="6694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lnSpc>
                <a:spcPts val="2500"/>
              </a:lnSpc>
              <a:defRPr sz="1875" baseline="0">
                <a:solidFill>
                  <a:srgbClr val="FFFFFF"/>
                </a:solidFill>
                <a:latin typeface="Montserrat-Regular"/>
                <a:rtl val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sym typeface="Montserrat-Regular"/>
              </a:rPr>
              <a:t>Cash On Hand</a:t>
            </a:r>
          </a:p>
          <a:p>
            <a:r>
              <a:rPr lang="en-US" dirty="0">
                <a:solidFill>
                  <a:schemeClr val="bg1"/>
                </a:solidFill>
                <a:sym typeface="Montserrat-Regular"/>
              </a:rPr>
              <a:t>to Use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4BC39612-27BA-45CB-8C92-9E232753B920}"/>
              </a:ext>
            </a:extLst>
          </p:cNvPr>
          <p:cNvSpPr/>
          <p:nvPr/>
        </p:nvSpPr>
        <p:spPr>
          <a:xfrm>
            <a:off x="2685573" y="3950874"/>
            <a:ext cx="9525" cy="1583912"/>
          </a:xfrm>
          <a:custGeom>
            <a:avLst/>
            <a:gdLst>
              <a:gd name="connsiteX0" fmla="*/ 0 w 9525"/>
              <a:gd name="connsiteY0" fmla="*/ 0 h 1583912"/>
              <a:gd name="connsiteX1" fmla="*/ 9525 w 9525"/>
              <a:gd name="connsiteY1" fmla="*/ 0 h 1583912"/>
              <a:gd name="connsiteX2" fmla="*/ 9525 w 9525"/>
              <a:gd name="connsiteY2" fmla="*/ 1583912 h 1583912"/>
              <a:gd name="connsiteX3" fmla="*/ 0 w 9525"/>
              <a:gd name="connsiteY3" fmla="*/ 1583912 h 15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1583912">
                <a:moveTo>
                  <a:pt x="0" y="0"/>
                </a:moveTo>
                <a:lnTo>
                  <a:pt x="9525" y="0"/>
                </a:lnTo>
                <a:lnTo>
                  <a:pt x="9525" y="1583912"/>
                </a:lnTo>
                <a:lnTo>
                  <a:pt x="0" y="158391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25593777-99DA-47D0-AF8E-B84CEB8EF203}"/>
              </a:ext>
            </a:extLst>
          </p:cNvPr>
          <p:cNvSpPr/>
          <p:nvPr/>
        </p:nvSpPr>
        <p:spPr>
          <a:xfrm>
            <a:off x="5248370" y="3950874"/>
            <a:ext cx="9525" cy="1583912"/>
          </a:xfrm>
          <a:custGeom>
            <a:avLst/>
            <a:gdLst>
              <a:gd name="connsiteX0" fmla="*/ 0 w 9525"/>
              <a:gd name="connsiteY0" fmla="*/ 0 h 1583912"/>
              <a:gd name="connsiteX1" fmla="*/ 9525 w 9525"/>
              <a:gd name="connsiteY1" fmla="*/ 0 h 1583912"/>
              <a:gd name="connsiteX2" fmla="*/ 9525 w 9525"/>
              <a:gd name="connsiteY2" fmla="*/ 1583912 h 1583912"/>
              <a:gd name="connsiteX3" fmla="*/ 0 w 9525"/>
              <a:gd name="connsiteY3" fmla="*/ 1583912 h 158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" h="1583912">
                <a:moveTo>
                  <a:pt x="0" y="0"/>
                </a:moveTo>
                <a:lnTo>
                  <a:pt x="9525" y="0"/>
                </a:lnTo>
                <a:lnTo>
                  <a:pt x="9525" y="1583912"/>
                </a:lnTo>
                <a:lnTo>
                  <a:pt x="0" y="158391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F46891-4034-4830-87C5-AB34D5D9B632}"/>
              </a:ext>
            </a:extLst>
          </p:cNvPr>
          <p:cNvGrpSpPr/>
          <p:nvPr/>
        </p:nvGrpSpPr>
        <p:grpSpPr>
          <a:xfrm>
            <a:off x="9082087" y="3824683"/>
            <a:ext cx="1965960" cy="1965960"/>
            <a:chOff x="9076529" y="3824683"/>
            <a:chExt cx="1965960" cy="196596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D5D5D9-82ED-4DEA-B524-5F2F2338C512}"/>
                </a:ext>
              </a:extLst>
            </p:cNvPr>
            <p:cNvSpPr/>
            <p:nvPr/>
          </p:nvSpPr>
          <p:spPr>
            <a:xfrm>
              <a:off x="9078435" y="3826588"/>
              <a:ext cx="1962149" cy="1962150"/>
            </a:xfrm>
            <a:custGeom>
              <a:avLst/>
              <a:gdLst>
                <a:gd name="connsiteX0" fmla="*/ 981074 w 1962149"/>
                <a:gd name="connsiteY0" fmla="*/ 0 h 1962150"/>
                <a:gd name="connsiteX1" fmla="*/ 0 w 1962149"/>
                <a:gd name="connsiteY1" fmla="*/ 981075 h 1962150"/>
                <a:gd name="connsiteX2" fmla="*/ 981074 w 1962149"/>
                <a:gd name="connsiteY2" fmla="*/ 1962150 h 1962150"/>
                <a:gd name="connsiteX3" fmla="*/ 1962149 w 1962149"/>
                <a:gd name="connsiteY3" fmla="*/ 981075 h 1962150"/>
                <a:gd name="connsiteX4" fmla="*/ 981074 w 1962149"/>
                <a:gd name="connsiteY4" fmla="*/ 0 h 1962150"/>
                <a:gd name="connsiteX5" fmla="*/ 981074 w 1962149"/>
                <a:gd name="connsiteY5" fmla="*/ 1752600 h 1962150"/>
                <a:gd name="connsiteX6" fmla="*/ 209550 w 1962149"/>
                <a:gd name="connsiteY6" fmla="*/ 981075 h 1962150"/>
                <a:gd name="connsiteX7" fmla="*/ 981074 w 1962149"/>
                <a:gd name="connsiteY7" fmla="*/ 209550 h 1962150"/>
                <a:gd name="connsiteX8" fmla="*/ 1752599 w 1962149"/>
                <a:gd name="connsiteY8" fmla="*/ 981075 h 1962150"/>
                <a:gd name="connsiteX9" fmla="*/ 981074 w 1962149"/>
                <a:gd name="connsiteY9" fmla="*/ 1752600 h 196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2149" h="1962150">
                  <a:moveTo>
                    <a:pt x="981074" y="0"/>
                  </a:moveTo>
                  <a:cubicBezTo>
                    <a:pt x="439245" y="0"/>
                    <a:pt x="0" y="439245"/>
                    <a:pt x="0" y="981075"/>
                  </a:cubicBezTo>
                  <a:cubicBezTo>
                    <a:pt x="0" y="1522905"/>
                    <a:pt x="439245" y="1962150"/>
                    <a:pt x="981074" y="1962150"/>
                  </a:cubicBezTo>
                  <a:cubicBezTo>
                    <a:pt x="1522952" y="1962150"/>
                    <a:pt x="1962149" y="1522905"/>
                    <a:pt x="1962149" y="981075"/>
                  </a:cubicBezTo>
                  <a:cubicBezTo>
                    <a:pt x="1961483" y="439503"/>
                    <a:pt x="1522666" y="629"/>
                    <a:pt x="981074" y="0"/>
                  </a:cubicBezTo>
                  <a:close/>
                  <a:moveTo>
                    <a:pt x="981074" y="1752600"/>
                  </a:moveTo>
                  <a:cubicBezTo>
                    <a:pt x="554926" y="1752600"/>
                    <a:pt x="209550" y="1407176"/>
                    <a:pt x="209550" y="981075"/>
                  </a:cubicBezTo>
                  <a:cubicBezTo>
                    <a:pt x="209550" y="554974"/>
                    <a:pt x="554926" y="209550"/>
                    <a:pt x="981074" y="209550"/>
                  </a:cubicBezTo>
                  <a:cubicBezTo>
                    <a:pt x="1407223" y="209550"/>
                    <a:pt x="1752599" y="554974"/>
                    <a:pt x="1752599" y="981075"/>
                  </a:cubicBezTo>
                  <a:cubicBezTo>
                    <a:pt x="1752599" y="1407176"/>
                    <a:pt x="1407223" y="1752600"/>
                    <a:pt x="981074" y="1752600"/>
                  </a:cubicBezTo>
                  <a:close/>
                </a:path>
              </a:pathLst>
            </a:custGeom>
            <a:solidFill>
              <a:srgbClr val="F2ED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Block Arc 134">
              <a:extLst>
                <a:ext uri="{FF2B5EF4-FFF2-40B4-BE49-F238E27FC236}">
                  <a16:creationId xmlns:a16="http://schemas.microsoft.com/office/drawing/2014/main" id="{DBD65323-6B00-4BAE-8074-DA1415030F8F}"/>
                </a:ext>
              </a:extLst>
            </p:cNvPr>
            <p:cNvSpPr/>
            <p:nvPr/>
          </p:nvSpPr>
          <p:spPr>
            <a:xfrm rot="20627058">
              <a:off x="9076529" y="3824683"/>
              <a:ext cx="1965960" cy="1965960"/>
            </a:xfrm>
            <a:prstGeom prst="blockArc">
              <a:avLst>
                <a:gd name="adj1" fmla="val 17162286"/>
                <a:gd name="adj2" fmla="val 11557233"/>
                <a:gd name="adj3" fmla="val 10787"/>
              </a:avLst>
            </a:prstGeom>
            <a:solidFill>
              <a:srgbClr val="AA8C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AD7C088-8E78-4AD8-8F83-C3DAD66C7A74}"/>
              </a:ext>
            </a:extLst>
          </p:cNvPr>
          <p:cNvSpPr txBox="1"/>
          <p:nvPr/>
        </p:nvSpPr>
        <p:spPr>
          <a:xfrm>
            <a:off x="8730407" y="5937266"/>
            <a:ext cx="2669321" cy="561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350" b="1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Let’s Write Some Brief Text</a:t>
            </a:r>
          </a:p>
          <a:p>
            <a:pPr algn="ctr">
              <a:lnSpc>
                <a:spcPts val="1900"/>
              </a:lnSpc>
            </a:pPr>
            <a:r>
              <a:rPr lang="en-US" sz="1350" b="1" dirty="0">
                <a:solidFill>
                  <a:srgbClr val="231A17"/>
                </a:solidFill>
                <a:latin typeface="Montserrat"/>
                <a:cs typeface="Poppins"/>
                <a:sym typeface="Poppins"/>
                <a:rtl val="0"/>
              </a:rPr>
              <a:t>to Explain the Topic</a:t>
            </a:r>
            <a:endParaRPr lang="en-US" sz="1350" b="1" spc="-12" baseline="0" dirty="0">
              <a:solidFill>
                <a:srgbClr val="231A17"/>
              </a:solidFill>
              <a:latin typeface="Montserrat"/>
              <a:sym typeface="Montserrat"/>
              <a:rtl val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8C85BFF-C892-4818-8E4E-704F0589EDCE}"/>
              </a:ext>
            </a:extLst>
          </p:cNvPr>
          <p:cNvSpPr txBox="1"/>
          <p:nvPr/>
        </p:nvSpPr>
        <p:spPr>
          <a:xfrm>
            <a:off x="501777" y="5824917"/>
            <a:ext cx="7251573" cy="560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4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Should Write Some Brief Information Text to Explain the Above Topic</a:t>
            </a:r>
          </a:p>
          <a:p>
            <a:pPr>
              <a:lnSpc>
                <a:spcPts val="1900"/>
              </a:lnSpc>
            </a:pPr>
            <a:r>
              <a:rPr lang="en-US" sz="134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this is Just a Demo So Consider Replacing these Texts with Your Own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EFD5590-FB06-4425-A82D-978F47BD2396}"/>
              </a:ext>
            </a:extLst>
          </p:cNvPr>
          <p:cNvSpPr/>
          <p:nvPr/>
        </p:nvSpPr>
        <p:spPr>
          <a:xfrm>
            <a:off x="1" y="0"/>
            <a:ext cx="413764" cy="3429000"/>
          </a:xfrm>
          <a:custGeom>
            <a:avLst/>
            <a:gdLst>
              <a:gd name="connsiteX0" fmla="*/ 0 w 4253865"/>
              <a:gd name="connsiteY0" fmla="*/ 0 h 3429000"/>
              <a:gd name="connsiteX1" fmla="*/ 4253865 w 4253865"/>
              <a:gd name="connsiteY1" fmla="*/ 0 h 3429000"/>
              <a:gd name="connsiteX2" fmla="*/ 4253865 w 4253865"/>
              <a:gd name="connsiteY2" fmla="*/ 3429000 h 3429000"/>
              <a:gd name="connsiteX3" fmla="*/ 0 w 425386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865" h="3429000">
                <a:moveTo>
                  <a:pt x="0" y="0"/>
                </a:moveTo>
                <a:lnTo>
                  <a:pt x="4253865" y="0"/>
                </a:lnTo>
                <a:lnTo>
                  <a:pt x="4253865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1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4666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4666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decel="4666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38" grpId="0"/>
      <p:bldP spid="5" grpId="0" animBg="1"/>
      <p:bldP spid="30" grpId="0"/>
      <p:bldP spid="35" grpId="0"/>
      <p:bldP spid="51" grpId="0"/>
      <p:bldP spid="57" grpId="0"/>
      <p:bldP spid="72" grpId="0" animBg="1"/>
      <p:bldP spid="73" grpId="0"/>
      <p:bldP spid="76" grpId="0"/>
      <p:bldP spid="85" grpId="0"/>
      <p:bldP spid="91" grpId="0"/>
      <p:bldP spid="100" grpId="0"/>
      <p:bldP spid="103" grpId="0"/>
      <p:bldP spid="112" grpId="0" animBg="1"/>
      <p:bldP spid="115" grpId="0" animBg="1"/>
      <p:bldP spid="139" grpId="0"/>
      <p:bldP spid="1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12772</TotalTime>
  <Words>856</Words>
  <Application>Microsoft Office PowerPoint</Application>
  <PresentationFormat>Widescreen</PresentationFormat>
  <Paragraphs>176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Montserrat SemiBold</vt:lpstr>
      <vt:lpstr>Montserrat</vt:lpstr>
      <vt:lpstr>Poppins ExtraBold</vt:lpstr>
      <vt:lpstr>Pacifico</vt:lpstr>
      <vt:lpstr>Montserrat ExtraBold</vt:lpstr>
      <vt:lpstr>Arial</vt:lpstr>
      <vt:lpstr>Akira Expanded</vt:lpstr>
      <vt:lpstr>Montserrat-Regular</vt:lpstr>
      <vt:lpstr>Bungee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76</cp:revision>
  <dcterms:created xsi:type="dcterms:W3CDTF">2024-02-18T05:14:35Z</dcterms:created>
  <dcterms:modified xsi:type="dcterms:W3CDTF">2026-05-01T13:45:35Z</dcterms:modified>
</cp:coreProperties>
</file>