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8" r:id="rId2"/>
    <p:sldId id="547" r:id="rId3"/>
    <p:sldId id="554" r:id="rId4"/>
    <p:sldId id="552" r:id="rId5"/>
    <p:sldId id="542" r:id="rId6"/>
    <p:sldId id="556" r:id="rId7"/>
    <p:sldId id="561" r:id="rId8"/>
    <p:sldId id="560" r:id="rId9"/>
    <p:sldId id="558" r:id="rId10"/>
    <p:sldId id="557" r:id="rId11"/>
    <p:sldId id="546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F3"/>
    <a:srgbClr val="B59A91"/>
    <a:srgbClr val="BDA59D"/>
    <a:srgbClr val="AA8C82"/>
    <a:srgbClr val="F2EDEA"/>
    <a:srgbClr val="ECE5E0"/>
    <a:srgbClr val="231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2" autoAdjust="0"/>
    <p:restoredTop sz="94660"/>
  </p:normalViewPr>
  <p:slideViewPr>
    <p:cSldViewPr snapToGrid="0">
      <p:cViewPr>
        <p:scale>
          <a:sx n="125" d="100"/>
          <a:sy n="125" d="100"/>
        </p:scale>
        <p:origin x="204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ll Circle Image for Welco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AF0C62D2-212B-4405-B6F8-B703AACD49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644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ission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FAC7957-4687-486E-A897-76B99467BCE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544634"/>
          </a:xfrm>
          <a:custGeom>
            <a:avLst/>
            <a:gdLst>
              <a:gd name="connsiteX0" fmla="*/ 0 w 12192000"/>
              <a:gd name="connsiteY0" fmla="*/ 0 h 3544634"/>
              <a:gd name="connsiteX1" fmla="*/ 12192000 w 12192000"/>
              <a:gd name="connsiteY1" fmla="*/ 0 h 3544634"/>
              <a:gd name="connsiteX2" fmla="*/ 12192000 w 12192000"/>
              <a:gd name="connsiteY2" fmla="*/ 3544634 h 3544634"/>
              <a:gd name="connsiteX3" fmla="*/ 0 w 12192000"/>
              <a:gd name="connsiteY3" fmla="*/ 3544634 h 35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544634">
                <a:moveTo>
                  <a:pt x="0" y="0"/>
                </a:moveTo>
                <a:lnTo>
                  <a:pt x="12192000" y="0"/>
                </a:lnTo>
                <a:lnTo>
                  <a:pt x="12192000" y="3544634"/>
                </a:lnTo>
                <a:lnTo>
                  <a:pt x="0" y="3544634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005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imated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E8074-62A8-484B-BF34-C695BC88EDE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54020" y="1"/>
            <a:ext cx="5937980" cy="4272915"/>
          </a:xfrm>
          <a:custGeom>
            <a:avLst/>
            <a:gdLst>
              <a:gd name="connsiteX0" fmla="*/ 0 w 5937980"/>
              <a:gd name="connsiteY0" fmla="*/ 0 h 4272915"/>
              <a:gd name="connsiteX1" fmla="*/ 5937980 w 5937980"/>
              <a:gd name="connsiteY1" fmla="*/ 0 h 4272915"/>
              <a:gd name="connsiteX2" fmla="*/ 5937980 w 5937980"/>
              <a:gd name="connsiteY2" fmla="*/ 4272915 h 4272915"/>
              <a:gd name="connsiteX3" fmla="*/ 238125 w 5937980"/>
              <a:gd name="connsiteY3" fmla="*/ 4272915 h 4272915"/>
              <a:gd name="connsiteX4" fmla="*/ 0 w 5937980"/>
              <a:gd name="connsiteY4" fmla="*/ 4034790 h 4272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7980" h="4272915">
                <a:moveTo>
                  <a:pt x="0" y="0"/>
                </a:moveTo>
                <a:lnTo>
                  <a:pt x="5937980" y="0"/>
                </a:lnTo>
                <a:lnTo>
                  <a:pt x="5937980" y="4272915"/>
                </a:lnTo>
                <a:lnTo>
                  <a:pt x="238125" y="4272915"/>
                </a:lnTo>
                <a:cubicBezTo>
                  <a:pt x="106613" y="4272915"/>
                  <a:pt x="0" y="4166302"/>
                  <a:pt x="0" y="403479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974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nimated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8">
            <a:extLst>
              <a:ext uri="{FF2B5EF4-FFF2-40B4-BE49-F238E27FC236}">
                <a16:creationId xmlns:a16="http://schemas.microsoft.com/office/drawing/2014/main" id="{D10EAF4F-AA07-481F-995D-C98646BEF18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50121" y="3320891"/>
            <a:ext cx="1524000" cy="1524000"/>
          </a:xfrm>
          <a:custGeom>
            <a:avLst/>
            <a:gdLst>
              <a:gd name="connsiteX0" fmla="*/ 762000 w 1524000"/>
              <a:gd name="connsiteY0" fmla="*/ 0 h 1524000"/>
              <a:gd name="connsiteX1" fmla="*/ 1524000 w 1524000"/>
              <a:gd name="connsiteY1" fmla="*/ 762000 h 1524000"/>
              <a:gd name="connsiteX2" fmla="*/ 762000 w 1524000"/>
              <a:gd name="connsiteY2" fmla="*/ 1524000 h 1524000"/>
              <a:gd name="connsiteX3" fmla="*/ 0 w 1524000"/>
              <a:gd name="connsiteY3" fmla="*/ 762000 h 1524000"/>
              <a:gd name="connsiteX4" fmla="*/ 762000 w 1524000"/>
              <a:gd name="connsiteY4" fmla="*/ 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1524000">
                <a:moveTo>
                  <a:pt x="762000" y="0"/>
                </a:moveTo>
                <a:cubicBezTo>
                  <a:pt x="1182841" y="0"/>
                  <a:pt x="1524000" y="341159"/>
                  <a:pt x="1524000" y="762000"/>
                </a:cubicBezTo>
                <a:cubicBezTo>
                  <a:pt x="1524000" y="1182841"/>
                  <a:pt x="1182841" y="1524000"/>
                  <a:pt x="762000" y="1524000"/>
                </a:cubicBezTo>
                <a:cubicBezTo>
                  <a:pt x="341159" y="1524000"/>
                  <a:pt x="0" y="1182841"/>
                  <a:pt x="0" y="762000"/>
                </a:cubicBezTo>
                <a:cubicBezTo>
                  <a:pt x="0" y="341159"/>
                  <a:pt x="341159" y="0"/>
                  <a:pt x="76200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Picture Placeholder 17">
            <a:extLst>
              <a:ext uri="{FF2B5EF4-FFF2-40B4-BE49-F238E27FC236}">
                <a16:creationId xmlns:a16="http://schemas.microsoft.com/office/drawing/2014/main" id="{4FDC13A1-9386-422A-B3AF-FE5EB8CA55B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72738" y="3320891"/>
            <a:ext cx="1524000" cy="1524000"/>
          </a:xfrm>
          <a:custGeom>
            <a:avLst/>
            <a:gdLst>
              <a:gd name="connsiteX0" fmla="*/ 762000 w 1524000"/>
              <a:gd name="connsiteY0" fmla="*/ 0 h 1524000"/>
              <a:gd name="connsiteX1" fmla="*/ 1524000 w 1524000"/>
              <a:gd name="connsiteY1" fmla="*/ 762000 h 1524000"/>
              <a:gd name="connsiteX2" fmla="*/ 762000 w 1524000"/>
              <a:gd name="connsiteY2" fmla="*/ 1524000 h 1524000"/>
              <a:gd name="connsiteX3" fmla="*/ 0 w 1524000"/>
              <a:gd name="connsiteY3" fmla="*/ 762000 h 1524000"/>
              <a:gd name="connsiteX4" fmla="*/ 762000 w 1524000"/>
              <a:gd name="connsiteY4" fmla="*/ 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1524000">
                <a:moveTo>
                  <a:pt x="762000" y="0"/>
                </a:moveTo>
                <a:cubicBezTo>
                  <a:pt x="1182841" y="0"/>
                  <a:pt x="1524000" y="341159"/>
                  <a:pt x="1524000" y="762000"/>
                </a:cubicBezTo>
                <a:cubicBezTo>
                  <a:pt x="1524000" y="1182841"/>
                  <a:pt x="1182841" y="1524000"/>
                  <a:pt x="762000" y="1524000"/>
                </a:cubicBezTo>
                <a:cubicBezTo>
                  <a:pt x="341159" y="1524000"/>
                  <a:pt x="0" y="1182841"/>
                  <a:pt x="0" y="762000"/>
                </a:cubicBezTo>
                <a:cubicBezTo>
                  <a:pt x="0" y="341159"/>
                  <a:pt x="341159" y="0"/>
                  <a:pt x="76200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98599892-1F6B-4481-8749-70B354F5F76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95261" y="3320891"/>
            <a:ext cx="1524000" cy="1524000"/>
          </a:xfrm>
          <a:custGeom>
            <a:avLst/>
            <a:gdLst>
              <a:gd name="connsiteX0" fmla="*/ 762001 w 1524000"/>
              <a:gd name="connsiteY0" fmla="*/ 0 h 1524000"/>
              <a:gd name="connsiteX1" fmla="*/ 1524000 w 1524000"/>
              <a:gd name="connsiteY1" fmla="*/ 762000 h 1524000"/>
              <a:gd name="connsiteX2" fmla="*/ 762001 w 1524000"/>
              <a:gd name="connsiteY2" fmla="*/ 1524000 h 1524000"/>
              <a:gd name="connsiteX3" fmla="*/ 0 w 1524000"/>
              <a:gd name="connsiteY3" fmla="*/ 762000 h 1524000"/>
              <a:gd name="connsiteX4" fmla="*/ 762001 w 1524000"/>
              <a:gd name="connsiteY4" fmla="*/ 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1524000">
                <a:moveTo>
                  <a:pt x="762001" y="0"/>
                </a:moveTo>
                <a:cubicBezTo>
                  <a:pt x="1182841" y="0"/>
                  <a:pt x="1524000" y="341159"/>
                  <a:pt x="1524000" y="762000"/>
                </a:cubicBezTo>
                <a:cubicBezTo>
                  <a:pt x="1524000" y="1182841"/>
                  <a:pt x="1182841" y="1524000"/>
                  <a:pt x="762001" y="1524000"/>
                </a:cubicBezTo>
                <a:cubicBezTo>
                  <a:pt x="341159" y="1524000"/>
                  <a:pt x="0" y="1182841"/>
                  <a:pt x="0" y="762000"/>
                </a:cubicBezTo>
                <a:cubicBezTo>
                  <a:pt x="0" y="341159"/>
                  <a:pt x="341159" y="0"/>
                  <a:pt x="762001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7" name="Picture Placeholder 15">
            <a:extLst>
              <a:ext uri="{FF2B5EF4-FFF2-40B4-BE49-F238E27FC236}">
                <a16:creationId xmlns:a16="http://schemas.microsoft.com/office/drawing/2014/main" id="{6EB0BBBA-BCF4-498A-9D67-4DA6158C1EB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879" y="3320891"/>
            <a:ext cx="1524000" cy="1524000"/>
          </a:xfrm>
          <a:custGeom>
            <a:avLst/>
            <a:gdLst>
              <a:gd name="connsiteX0" fmla="*/ 762000 w 1524000"/>
              <a:gd name="connsiteY0" fmla="*/ 0 h 1524000"/>
              <a:gd name="connsiteX1" fmla="*/ 1524000 w 1524000"/>
              <a:gd name="connsiteY1" fmla="*/ 762000 h 1524000"/>
              <a:gd name="connsiteX2" fmla="*/ 762000 w 1524000"/>
              <a:gd name="connsiteY2" fmla="*/ 1524000 h 1524000"/>
              <a:gd name="connsiteX3" fmla="*/ 0 w 1524000"/>
              <a:gd name="connsiteY3" fmla="*/ 762000 h 1524000"/>
              <a:gd name="connsiteX4" fmla="*/ 762000 w 1524000"/>
              <a:gd name="connsiteY4" fmla="*/ 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1524000">
                <a:moveTo>
                  <a:pt x="762000" y="0"/>
                </a:moveTo>
                <a:cubicBezTo>
                  <a:pt x="1182841" y="0"/>
                  <a:pt x="1524000" y="341159"/>
                  <a:pt x="1524000" y="762000"/>
                </a:cubicBezTo>
                <a:cubicBezTo>
                  <a:pt x="1524000" y="1182841"/>
                  <a:pt x="1182841" y="1524000"/>
                  <a:pt x="762000" y="1524000"/>
                </a:cubicBezTo>
                <a:cubicBezTo>
                  <a:pt x="341159" y="1524000"/>
                  <a:pt x="0" y="1182841"/>
                  <a:pt x="0" y="762000"/>
                </a:cubicBezTo>
                <a:cubicBezTo>
                  <a:pt x="0" y="341159"/>
                  <a:pt x="341159" y="0"/>
                  <a:pt x="76200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507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c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8723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s Slide Small Circl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5A4B937-EE4F-4195-AFE9-D63506659C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846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Charts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906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imated Bottom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4484B41-CCB5-4167-95B3-80B0CFD147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943666"/>
            <a:ext cx="12192000" cy="1914335"/>
          </a:xfrm>
          <a:custGeom>
            <a:avLst/>
            <a:gdLst>
              <a:gd name="connsiteX0" fmla="*/ 0 w 12192000"/>
              <a:gd name="connsiteY0" fmla="*/ 0 h 1914335"/>
              <a:gd name="connsiteX1" fmla="*/ 12192000 w 12192000"/>
              <a:gd name="connsiteY1" fmla="*/ 0 h 1914335"/>
              <a:gd name="connsiteX2" fmla="*/ 12192000 w 12192000"/>
              <a:gd name="connsiteY2" fmla="*/ 1914335 h 1914335"/>
              <a:gd name="connsiteX3" fmla="*/ 0 w 12192000"/>
              <a:gd name="connsiteY3" fmla="*/ 1914335 h 191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914335">
                <a:moveTo>
                  <a:pt x="0" y="0"/>
                </a:moveTo>
                <a:lnTo>
                  <a:pt x="12192000" y="0"/>
                </a:lnTo>
                <a:lnTo>
                  <a:pt x="12192000" y="1914335"/>
                </a:lnTo>
                <a:lnTo>
                  <a:pt x="0" y="191433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751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hone and Small Circl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D113C7C-0D39-493C-BAC4-AA4799F40A3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38713" y="3760406"/>
            <a:ext cx="1034606" cy="1034605"/>
          </a:xfrm>
          <a:custGeom>
            <a:avLst/>
            <a:gdLst>
              <a:gd name="connsiteX0" fmla="*/ 517303 w 1034606"/>
              <a:gd name="connsiteY0" fmla="*/ 0 h 1034605"/>
              <a:gd name="connsiteX1" fmla="*/ 1034606 w 1034606"/>
              <a:gd name="connsiteY1" fmla="*/ 517303 h 1034605"/>
              <a:gd name="connsiteX2" fmla="*/ 517303 w 1034606"/>
              <a:gd name="connsiteY2" fmla="*/ 1034605 h 1034605"/>
              <a:gd name="connsiteX3" fmla="*/ 0 w 1034606"/>
              <a:gd name="connsiteY3" fmla="*/ 517303 h 1034605"/>
              <a:gd name="connsiteX4" fmla="*/ 517303 w 1034606"/>
              <a:gd name="connsiteY4" fmla="*/ 0 h 1034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606" h="1034605">
                <a:moveTo>
                  <a:pt x="517303" y="0"/>
                </a:moveTo>
                <a:cubicBezTo>
                  <a:pt x="803001" y="0"/>
                  <a:pt x="1034606" y="231604"/>
                  <a:pt x="1034606" y="517303"/>
                </a:cubicBezTo>
                <a:cubicBezTo>
                  <a:pt x="1034606" y="803001"/>
                  <a:pt x="803001" y="1034605"/>
                  <a:pt x="517303" y="1034605"/>
                </a:cubicBezTo>
                <a:cubicBezTo>
                  <a:pt x="231604" y="1034605"/>
                  <a:pt x="0" y="803001"/>
                  <a:pt x="0" y="517303"/>
                </a:cubicBezTo>
                <a:cubicBezTo>
                  <a:pt x="0" y="231604"/>
                  <a:pt x="231604" y="0"/>
                  <a:pt x="517303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C5F513E-0C51-4A23-8709-F1A0C1E1FAE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36275" y="668100"/>
            <a:ext cx="2615184" cy="5522118"/>
          </a:xfrm>
          <a:custGeom>
            <a:avLst/>
            <a:gdLst>
              <a:gd name="connsiteX0" fmla="*/ 366178 w 2615184"/>
              <a:gd name="connsiteY0" fmla="*/ 0 h 5522118"/>
              <a:gd name="connsiteX1" fmla="*/ 2249006 w 2615184"/>
              <a:gd name="connsiteY1" fmla="*/ 0 h 5522118"/>
              <a:gd name="connsiteX2" fmla="*/ 2615184 w 2615184"/>
              <a:gd name="connsiteY2" fmla="*/ 366178 h 5522118"/>
              <a:gd name="connsiteX3" fmla="*/ 2615184 w 2615184"/>
              <a:gd name="connsiteY3" fmla="*/ 5155940 h 5522118"/>
              <a:gd name="connsiteX4" fmla="*/ 2249006 w 2615184"/>
              <a:gd name="connsiteY4" fmla="*/ 5522118 h 5522118"/>
              <a:gd name="connsiteX5" fmla="*/ 366178 w 2615184"/>
              <a:gd name="connsiteY5" fmla="*/ 5522118 h 5522118"/>
              <a:gd name="connsiteX6" fmla="*/ 0 w 2615184"/>
              <a:gd name="connsiteY6" fmla="*/ 5155940 h 5522118"/>
              <a:gd name="connsiteX7" fmla="*/ 0 w 2615184"/>
              <a:gd name="connsiteY7" fmla="*/ 366178 h 5522118"/>
              <a:gd name="connsiteX8" fmla="*/ 366178 w 2615184"/>
              <a:gd name="connsiteY8" fmla="*/ 0 h 552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15184" h="5522118">
                <a:moveTo>
                  <a:pt x="366178" y="0"/>
                </a:moveTo>
                <a:lnTo>
                  <a:pt x="2249006" y="0"/>
                </a:lnTo>
                <a:cubicBezTo>
                  <a:pt x="2451241" y="0"/>
                  <a:pt x="2615184" y="163943"/>
                  <a:pt x="2615184" y="366178"/>
                </a:cubicBezTo>
                <a:lnTo>
                  <a:pt x="2615184" y="5155940"/>
                </a:lnTo>
                <a:cubicBezTo>
                  <a:pt x="2615184" y="5358175"/>
                  <a:pt x="2451241" y="5522118"/>
                  <a:pt x="2249006" y="5522118"/>
                </a:cubicBezTo>
                <a:lnTo>
                  <a:pt x="366178" y="5522118"/>
                </a:lnTo>
                <a:cubicBezTo>
                  <a:pt x="163943" y="5522118"/>
                  <a:pt x="0" y="5358175"/>
                  <a:pt x="0" y="5155940"/>
                </a:cubicBezTo>
                <a:lnTo>
                  <a:pt x="0" y="366178"/>
                </a:lnTo>
                <a:cubicBezTo>
                  <a:pt x="0" y="163943"/>
                  <a:pt x="163943" y="0"/>
                  <a:pt x="366178" y="0"/>
                </a:cubicBez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577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tt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7D5BF95-E401-4A09-99F9-C9E5EFCA30DB}"/>
              </a:ext>
            </a:extLst>
          </p:cNvPr>
          <p:cNvSpPr/>
          <p:nvPr userDrawn="1"/>
        </p:nvSpPr>
        <p:spPr>
          <a:xfrm>
            <a:off x="4783689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788008A-B2B0-4186-9F46-14EDCA2A598A}"/>
              </a:ext>
            </a:extLst>
          </p:cNvPr>
          <p:cNvSpPr/>
          <p:nvPr userDrawn="1"/>
        </p:nvSpPr>
        <p:spPr>
          <a:xfrm>
            <a:off x="6248422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2B46CC7-9239-4A4B-826A-03A863906643}"/>
              </a:ext>
            </a:extLst>
          </p:cNvPr>
          <p:cNvSpPr/>
          <p:nvPr userDrawn="1"/>
        </p:nvSpPr>
        <p:spPr>
          <a:xfrm>
            <a:off x="7713155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00C37CD-5CEF-4EE6-BF68-F40A441030F4}"/>
              </a:ext>
            </a:extLst>
          </p:cNvPr>
          <p:cNvSpPr/>
          <p:nvPr userDrawn="1"/>
        </p:nvSpPr>
        <p:spPr>
          <a:xfrm>
            <a:off x="9177888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5B5D575-78F5-4638-A6F2-3DE0AC67CE26}"/>
              </a:ext>
            </a:extLst>
          </p:cNvPr>
          <p:cNvSpPr/>
          <p:nvPr userDrawn="1"/>
        </p:nvSpPr>
        <p:spPr>
          <a:xfrm>
            <a:off x="10642621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56B862-5C09-43BF-9335-0CE49B4F1C69}"/>
              </a:ext>
            </a:extLst>
          </p:cNvPr>
          <p:cNvSpPr/>
          <p:nvPr userDrawn="1"/>
        </p:nvSpPr>
        <p:spPr>
          <a:xfrm>
            <a:off x="4783689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8DFAFDB-B889-4237-9A64-C8C81B9EA5CD}"/>
              </a:ext>
            </a:extLst>
          </p:cNvPr>
          <p:cNvSpPr/>
          <p:nvPr userDrawn="1"/>
        </p:nvSpPr>
        <p:spPr>
          <a:xfrm>
            <a:off x="6248422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236CA2F-A628-4C4D-865E-E0B6A9156C1F}"/>
              </a:ext>
            </a:extLst>
          </p:cNvPr>
          <p:cNvSpPr/>
          <p:nvPr userDrawn="1"/>
        </p:nvSpPr>
        <p:spPr>
          <a:xfrm>
            <a:off x="7713155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9932A99-C49E-45A9-BA2C-DDF629196392}"/>
              </a:ext>
            </a:extLst>
          </p:cNvPr>
          <p:cNvSpPr/>
          <p:nvPr userDrawn="1"/>
        </p:nvSpPr>
        <p:spPr>
          <a:xfrm>
            <a:off x="9177888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785DA1A-5C32-474D-A3E1-8327B62D8899}"/>
              </a:ext>
            </a:extLst>
          </p:cNvPr>
          <p:cNvSpPr/>
          <p:nvPr userDrawn="1"/>
        </p:nvSpPr>
        <p:spPr>
          <a:xfrm>
            <a:off x="10642621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BE8A60D-901F-45D6-9334-7FD67B1C88B4}"/>
              </a:ext>
            </a:extLst>
          </p:cNvPr>
          <p:cNvSpPr/>
          <p:nvPr userDrawn="1"/>
        </p:nvSpPr>
        <p:spPr>
          <a:xfrm>
            <a:off x="4783689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72D312F-F5C3-4713-9F73-0E3EE50E1849}"/>
              </a:ext>
            </a:extLst>
          </p:cNvPr>
          <p:cNvSpPr/>
          <p:nvPr userDrawn="1"/>
        </p:nvSpPr>
        <p:spPr>
          <a:xfrm>
            <a:off x="6248422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BD739B6-3557-400A-9559-CC948B02C890}"/>
              </a:ext>
            </a:extLst>
          </p:cNvPr>
          <p:cNvSpPr/>
          <p:nvPr userDrawn="1"/>
        </p:nvSpPr>
        <p:spPr>
          <a:xfrm>
            <a:off x="7713155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6DE153-8CD7-42BC-A78B-53CAF49C9BD8}"/>
              </a:ext>
            </a:extLst>
          </p:cNvPr>
          <p:cNvSpPr/>
          <p:nvPr userDrawn="1"/>
        </p:nvSpPr>
        <p:spPr>
          <a:xfrm>
            <a:off x="9177888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6481B2E-9A05-4C2E-BDD1-66228208A246}"/>
              </a:ext>
            </a:extLst>
          </p:cNvPr>
          <p:cNvSpPr/>
          <p:nvPr userDrawn="1"/>
        </p:nvSpPr>
        <p:spPr>
          <a:xfrm>
            <a:off x="10642621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C2BD3DE-429A-445A-8A98-67575FD319FC}"/>
              </a:ext>
            </a:extLst>
          </p:cNvPr>
          <p:cNvSpPr/>
          <p:nvPr userDrawn="1"/>
        </p:nvSpPr>
        <p:spPr>
          <a:xfrm>
            <a:off x="3318956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9AABB8C-83F6-464A-91FC-A9B8997D17C9}"/>
              </a:ext>
            </a:extLst>
          </p:cNvPr>
          <p:cNvSpPr/>
          <p:nvPr userDrawn="1"/>
        </p:nvSpPr>
        <p:spPr>
          <a:xfrm>
            <a:off x="3318956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51DECB-A32C-47EC-A0E5-54F58311E615}"/>
              </a:ext>
            </a:extLst>
          </p:cNvPr>
          <p:cNvSpPr/>
          <p:nvPr userDrawn="1"/>
        </p:nvSpPr>
        <p:spPr>
          <a:xfrm>
            <a:off x="3318956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E23A393-BAFA-4CEE-8E0A-A5E5171EB817}"/>
              </a:ext>
            </a:extLst>
          </p:cNvPr>
          <p:cNvSpPr/>
          <p:nvPr userDrawn="1"/>
        </p:nvSpPr>
        <p:spPr>
          <a:xfrm>
            <a:off x="1854223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6EE3915-027C-4FCE-A0A0-C6640E556435}"/>
              </a:ext>
            </a:extLst>
          </p:cNvPr>
          <p:cNvSpPr/>
          <p:nvPr userDrawn="1"/>
        </p:nvSpPr>
        <p:spPr>
          <a:xfrm>
            <a:off x="1854223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29CA502-EA7F-4710-929C-3D292FC87448}"/>
              </a:ext>
            </a:extLst>
          </p:cNvPr>
          <p:cNvSpPr/>
          <p:nvPr userDrawn="1"/>
        </p:nvSpPr>
        <p:spPr>
          <a:xfrm>
            <a:off x="1854223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707A59A-0380-4D37-9451-FD51C36A1433}"/>
              </a:ext>
            </a:extLst>
          </p:cNvPr>
          <p:cNvSpPr/>
          <p:nvPr userDrawn="1"/>
        </p:nvSpPr>
        <p:spPr>
          <a:xfrm>
            <a:off x="389490" y="2273561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5CB88F1-23B9-484F-880C-733E8B2730B1}"/>
              </a:ext>
            </a:extLst>
          </p:cNvPr>
          <p:cNvSpPr/>
          <p:nvPr userDrawn="1"/>
        </p:nvSpPr>
        <p:spPr>
          <a:xfrm>
            <a:off x="389490" y="3729827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6C76D69-A73A-469F-A24C-115B61BA2045}"/>
              </a:ext>
            </a:extLst>
          </p:cNvPr>
          <p:cNvSpPr/>
          <p:nvPr userDrawn="1"/>
        </p:nvSpPr>
        <p:spPr>
          <a:xfrm>
            <a:off x="389490" y="5186093"/>
            <a:ext cx="1159890" cy="1159890"/>
          </a:xfrm>
          <a:prstGeom prst="roundRect">
            <a:avLst>
              <a:gd name="adj" fmla="val 30045"/>
            </a:avLst>
          </a:prstGeom>
          <a:solidFill>
            <a:schemeClr val="bg1">
              <a:lumMod val="95000"/>
              <a:alpha val="40000"/>
            </a:schemeClr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5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2" r:id="rId20"/>
    <p:sldLayoutId id="2147483661" r:id="rId21"/>
    <p:sldLayoutId id="214748366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21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solidFill>
                  <a:srgbClr val="AA8C82"/>
                </a:soli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solidFill>
                  <a:srgbClr val="AA8C82"/>
                </a:soli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52214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C874A42-E1CB-4A4A-801C-3D92F96A0B77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62BE8CA-FB3B-4833-8F08-D8A8A27151DA}"/>
              </a:ext>
            </a:extLst>
          </p:cNvPr>
          <p:cNvSpPr/>
          <p:nvPr/>
        </p:nvSpPr>
        <p:spPr>
          <a:xfrm>
            <a:off x="0" y="4928711"/>
            <a:ext cx="12192000" cy="1406175"/>
          </a:xfrm>
          <a:custGeom>
            <a:avLst/>
            <a:gdLst>
              <a:gd name="connsiteX0" fmla="*/ 0 w 12192000"/>
              <a:gd name="connsiteY0" fmla="*/ 0 h 1406175"/>
              <a:gd name="connsiteX1" fmla="*/ 12192000 w 12192000"/>
              <a:gd name="connsiteY1" fmla="*/ 0 h 1406175"/>
              <a:gd name="connsiteX2" fmla="*/ 12192000 w 12192000"/>
              <a:gd name="connsiteY2" fmla="*/ 1406176 h 1406175"/>
              <a:gd name="connsiteX3" fmla="*/ 0 w 12192000"/>
              <a:gd name="connsiteY3" fmla="*/ 1406176 h 14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1406175">
                <a:moveTo>
                  <a:pt x="0" y="0"/>
                </a:moveTo>
                <a:lnTo>
                  <a:pt x="12192000" y="0"/>
                </a:lnTo>
                <a:lnTo>
                  <a:pt x="12192000" y="1406176"/>
                </a:lnTo>
                <a:lnTo>
                  <a:pt x="0" y="1406176"/>
                </a:lnTo>
                <a:close/>
              </a:path>
            </a:pathLst>
          </a:cu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EE7AD84-148F-4907-A10C-F52E68D7B3A2}"/>
              </a:ext>
            </a:extLst>
          </p:cNvPr>
          <p:cNvGrpSpPr/>
          <p:nvPr/>
        </p:nvGrpSpPr>
        <p:grpSpPr>
          <a:xfrm>
            <a:off x="617124" y="923068"/>
            <a:ext cx="2927843" cy="465391"/>
            <a:chOff x="617124" y="923068"/>
            <a:chExt cx="2927843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5044252-6B58-4F2A-8DDF-18F67137FF03}"/>
                </a:ext>
              </a:extLst>
            </p:cNvPr>
            <p:cNvSpPr/>
            <p:nvPr/>
          </p:nvSpPr>
          <p:spPr>
            <a:xfrm>
              <a:off x="617124" y="923068"/>
              <a:ext cx="2868358" cy="465391"/>
            </a:xfrm>
            <a:custGeom>
              <a:avLst/>
              <a:gdLst>
                <a:gd name="connsiteX0" fmla="*/ 0 w 2868358"/>
                <a:gd name="connsiteY0" fmla="*/ 464653 h 465391"/>
                <a:gd name="connsiteX1" fmla="*/ 2658809 w 2868358"/>
                <a:gd name="connsiteY1" fmla="*/ 464653 h 465391"/>
                <a:gd name="connsiteX2" fmla="*/ 2868359 w 2868358"/>
                <a:gd name="connsiteY2" fmla="*/ 255102 h 465391"/>
                <a:gd name="connsiteX3" fmla="*/ 2868359 w 2868358"/>
                <a:gd name="connsiteY3" fmla="*/ -739 h 465391"/>
                <a:gd name="connsiteX4" fmla="*/ 209550 w 2868358"/>
                <a:gd name="connsiteY4" fmla="*/ -739 h 465391"/>
                <a:gd name="connsiteX5" fmla="*/ 0 w 2868358"/>
                <a:gd name="connsiteY5" fmla="*/ 208811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8358" h="465391">
                  <a:moveTo>
                    <a:pt x="0" y="464653"/>
                  </a:moveTo>
                  <a:lnTo>
                    <a:pt x="2658809" y="464653"/>
                  </a:lnTo>
                  <a:cubicBezTo>
                    <a:pt x="2774537" y="464653"/>
                    <a:pt x="2868359" y="370831"/>
                    <a:pt x="2868359" y="255102"/>
                  </a:cubicBezTo>
                  <a:lnTo>
                    <a:pt x="2868359" y="-739"/>
                  </a:lnTo>
                  <a:lnTo>
                    <a:pt x="209550" y="-739"/>
                  </a:lnTo>
                  <a:cubicBezTo>
                    <a:pt x="93818" y="-739"/>
                    <a:pt x="0" y="93082"/>
                    <a:pt x="0" y="208811"/>
                  </a:cubicBez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BB50CD-D7F5-451E-A470-5462D453EB62}"/>
                </a:ext>
              </a:extLst>
            </p:cNvPr>
            <p:cNvSpPr txBox="1"/>
            <p:nvPr/>
          </p:nvSpPr>
          <p:spPr>
            <a:xfrm>
              <a:off x="660844" y="982639"/>
              <a:ext cx="28841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00" b="1" spc="0" baseline="0" dirty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5D8BE47-C52D-46A0-8B36-A9BCAC0802D2}"/>
              </a:ext>
            </a:extLst>
          </p:cNvPr>
          <p:cNvSpPr txBox="1"/>
          <p:nvPr/>
        </p:nvSpPr>
        <p:spPr>
          <a:xfrm>
            <a:off x="523303" y="1578483"/>
            <a:ext cx="662392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Thanks for Your</a:t>
            </a:r>
          </a:p>
          <a:p>
            <a:pPr algn="l"/>
            <a:r>
              <a:rPr lang="en-US" sz="490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Interest &amp; Patience</a:t>
            </a:r>
            <a:endParaRPr lang="en-US" sz="490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C6B2A4-10A2-4DDE-8EAB-6B9D1BEBD0B9}"/>
              </a:ext>
            </a:extLst>
          </p:cNvPr>
          <p:cNvSpPr txBox="1"/>
          <p:nvPr/>
        </p:nvSpPr>
        <p:spPr>
          <a:xfrm>
            <a:off x="1637157" y="5254085"/>
            <a:ext cx="1003801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80ADC4-DAE4-4204-95D9-A36D504EC4F9}"/>
              </a:ext>
            </a:extLst>
          </p:cNvPr>
          <p:cNvSpPr txBox="1"/>
          <p:nvPr/>
        </p:nvSpPr>
        <p:spPr>
          <a:xfrm>
            <a:off x="1640014" y="5599271"/>
            <a:ext cx="215475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solidFill>
                  <a:srgbClr val="AA8C82"/>
                </a:solidFill>
                <a:latin typeface="Montserrat-Regular"/>
                <a:sym typeface="Montserrat-Regular"/>
                <a:rtl val="0"/>
              </a:rPr>
              <a:t>+12-345-678-910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C74A6BF2-9033-4415-B8C9-860EAD67128B}"/>
              </a:ext>
            </a:extLst>
          </p:cNvPr>
          <p:cNvSpPr/>
          <p:nvPr/>
        </p:nvSpPr>
        <p:spPr>
          <a:xfrm>
            <a:off x="617124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02333A4-989F-43B2-80E3-6258BC07546D}"/>
              </a:ext>
            </a:extLst>
          </p:cNvPr>
          <p:cNvGrpSpPr/>
          <p:nvPr/>
        </p:nvGrpSpPr>
        <p:grpSpPr>
          <a:xfrm>
            <a:off x="828141" y="5433750"/>
            <a:ext cx="396763" cy="396097"/>
            <a:chOff x="828141" y="5433750"/>
            <a:chExt cx="396763" cy="396097"/>
          </a:xfrm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B033BFD-E55D-4774-8D66-E689469B9281}"/>
                </a:ext>
              </a:extLst>
            </p:cNvPr>
            <p:cNvSpPr/>
            <p:nvPr/>
          </p:nvSpPr>
          <p:spPr>
            <a:xfrm>
              <a:off x="828141" y="5433750"/>
              <a:ext cx="396763" cy="396097"/>
            </a:xfrm>
            <a:custGeom>
              <a:avLst/>
              <a:gdLst>
                <a:gd name="connsiteX0" fmla="*/ 378009 w 396763"/>
                <a:gd name="connsiteY0" fmla="*/ 265842 h 396097"/>
                <a:gd name="connsiteX1" fmla="*/ 338766 w 396763"/>
                <a:gd name="connsiteY1" fmla="*/ 226504 h 396097"/>
                <a:gd name="connsiteX2" fmla="*/ 281655 w 396763"/>
                <a:gd name="connsiteY2" fmla="*/ 226504 h 396097"/>
                <a:gd name="connsiteX3" fmla="*/ 281616 w 396763"/>
                <a:gd name="connsiteY3" fmla="*/ 226504 h 396097"/>
                <a:gd name="connsiteX4" fmla="*/ 228943 w 396763"/>
                <a:gd name="connsiteY4" fmla="*/ 226504 h 396097"/>
                <a:gd name="connsiteX5" fmla="*/ 168840 w 396763"/>
                <a:gd name="connsiteY5" fmla="*/ 166402 h 396097"/>
                <a:gd name="connsiteX6" fmla="*/ 168840 w 396763"/>
                <a:gd name="connsiteY6" fmla="*/ 113823 h 396097"/>
                <a:gd name="connsiteX7" fmla="*/ 168840 w 396763"/>
                <a:gd name="connsiteY7" fmla="*/ 113823 h 396097"/>
                <a:gd name="connsiteX8" fmla="*/ 168840 w 396763"/>
                <a:gd name="connsiteY8" fmla="*/ 56673 h 396097"/>
                <a:gd name="connsiteX9" fmla="*/ 129597 w 396763"/>
                <a:gd name="connsiteY9" fmla="*/ 17335 h 396097"/>
                <a:gd name="connsiteX10" fmla="*/ 39205 w 396763"/>
                <a:gd name="connsiteY10" fmla="*/ 17335 h 396097"/>
                <a:gd name="connsiteX11" fmla="*/ 38910 w 396763"/>
                <a:gd name="connsiteY11" fmla="*/ 205930 h 396097"/>
                <a:gd name="connsiteX12" fmla="*/ 39205 w 396763"/>
                <a:gd name="connsiteY12" fmla="*/ 206215 h 396097"/>
                <a:gd name="connsiteX13" fmla="*/ 189129 w 396763"/>
                <a:gd name="connsiteY13" fmla="*/ 356140 h 396097"/>
                <a:gd name="connsiteX14" fmla="*/ 377714 w 396763"/>
                <a:gd name="connsiteY14" fmla="*/ 356425 h 396097"/>
                <a:gd name="connsiteX15" fmla="*/ 378009 w 396763"/>
                <a:gd name="connsiteY15" fmla="*/ 356140 h 396097"/>
                <a:gd name="connsiteX16" fmla="*/ 378190 w 396763"/>
                <a:gd name="connsiteY16" fmla="*/ 266033 h 396097"/>
                <a:gd name="connsiteX17" fmla="*/ 378009 w 396763"/>
                <a:gd name="connsiteY17" fmla="*/ 265842 h 396097"/>
                <a:gd name="connsiteX18" fmla="*/ 360483 w 396763"/>
                <a:gd name="connsiteY18" fmla="*/ 338613 h 396097"/>
                <a:gd name="connsiteX19" fmla="*/ 206655 w 396763"/>
                <a:gd name="connsiteY19" fmla="*/ 338613 h 396097"/>
                <a:gd name="connsiteX20" fmla="*/ 56731 w 396763"/>
                <a:gd name="connsiteY20" fmla="*/ 188690 h 396097"/>
                <a:gd name="connsiteX21" fmla="*/ 56731 w 396763"/>
                <a:gd name="connsiteY21" fmla="*/ 34861 h 396097"/>
                <a:gd name="connsiteX22" fmla="*/ 112071 w 396763"/>
                <a:gd name="connsiteY22" fmla="*/ 34861 h 396097"/>
                <a:gd name="connsiteX23" fmla="*/ 151314 w 396763"/>
                <a:gd name="connsiteY23" fmla="*/ 74199 h 396097"/>
                <a:gd name="connsiteX24" fmla="*/ 151324 w 396763"/>
                <a:gd name="connsiteY24" fmla="*/ 96298 h 396097"/>
                <a:gd name="connsiteX25" fmla="*/ 151314 w 396763"/>
                <a:gd name="connsiteY25" fmla="*/ 96298 h 396097"/>
                <a:gd name="connsiteX26" fmla="*/ 151314 w 396763"/>
                <a:gd name="connsiteY26" fmla="*/ 183927 h 396097"/>
                <a:gd name="connsiteX27" fmla="*/ 211417 w 396763"/>
                <a:gd name="connsiteY27" fmla="*/ 244030 h 396097"/>
                <a:gd name="connsiteX28" fmla="*/ 299142 w 396763"/>
                <a:gd name="connsiteY28" fmla="*/ 244030 h 396097"/>
                <a:gd name="connsiteX29" fmla="*/ 321240 w 396763"/>
                <a:gd name="connsiteY29" fmla="*/ 244030 h 396097"/>
                <a:gd name="connsiteX30" fmla="*/ 360483 w 396763"/>
                <a:gd name="connsiteY30" fmla="*/ 283369 h 396097"/>
                <a:gd name="connsiteX31" fmla="*/ 360769 w 396763"/>
                <a:gd name="connsiteY31" fmla="*/ 338327 h 396097"/>
                <a:gd name="connsiteX32" fmla="*/ 360483 w 396763"/>
                <a:gd name="connsiteY32" fmla="*/ 338613 h 3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96763" h="396097">
                  <a:moveTo>
                    <a:pt x="378009" y="265842"/>
                  </a:moveTo>
                  <a:lnTo>
                    <a:pt x="338766" y="226504"/>
                  </a:lnTo>
                  <a:cubicBezTo>
                    <a:pt x="323003" y="210693"/>
                    <a:pt x="297437" y="210693"/>
                    <a:pt x="281655" y="226504"/>
                  </a:cubicBezTo>
                  <a:cubicBezTo>
                    <a:pt x="281636" y="226504"/>
                    <a:pt x="281626" y="226504"/>
                    <a:pt x="281616" y="226504"/>
                  </a:cubicBezTo>
                  <a:cubicBezTo>
                    <a:pt x="266881" y="240602"/>
                    <a:pt x="243678" y="240602"/>
                    <a:pt x="228943" y="226504"/>
                  </a:cubicBezTo>
                  <a:lnTo>
                    <a:pt x="168840" y="166402"/>
                  </a:lnTo>
                  <a:cubicBezTo>
                    <a:pt x="154353" y="151828"/>
                    <a:pt x="154353" y="128397"/>
                    <a:pt x="168840" y="113823"/>
                  </a:cubicBezTo>
                  <a:lnTo>
                    <a:pt x="168840" y="113823"/>
                  </a:lnTo>
                  <a:cubicBezTo>
                    <a:pt x="184585" y="98012"/>
                    <a:pt x="184585" y="72485"/>
                    <a:pt x="168840" y="56673"/>
                  </a:cubicBezTo>
                  <a:lnTo>
                    <a:pt x="129597" y="17335"/>
                  </a:lnTo>
                  <a:cubicBezTo>
                    <a:pt x="104289" y="-6764"/>
                    <a:pt x="64515" y="-6764"/>
                    <a:pt x="39205" y="17335"/>
                  </a:cubicBezTo>
                  <a:cubicBezTo>
                    <a:pt x="-12953" y="69341"/>
                    <a:pt x="-13085" y="153734"/>
                    <a:pt x="38910" y="205930"/>
                  </a:cubicBezTo>
                  <a:cubicBezTo>
                    <a:pt x="39008" y="206026"/>
                    <a:pt x="39106" y="206121"/>
                    <a:pt x="39205" y="206215"/>
                  </a:cubicBezTo>
                  <a:lnTo>
                    <a:pt x="189129" y="356140"/>
                  </a:lnTo>
                  <a:cubicBezTo>
                    <a:pt x="241126" y="408337"/>
                    <a:pt x="325555" y="408432"/>
                    <a:pt x="377714" y="356425"/>
                  </a:cubicBezTo>
                  <a:cubicBezTo>
                    <a:pt x="377809" y="356329"/>
                    <a:pt x="377914" y="356234"/>
                    <a:pt x="378009" y="356140"/>
                  </a:cubicBezTo>
                  <a:cubicBezTo>
                    <a:pt x="402946" y="331279"/>
                    <a:pt x="403022" y="290988"/>
                    <a:pt x="378190" y="266033"/>
                  </a:cubicBezTo>
                  <a:cubicBezTo>
                    <a:pt x="378133" y="265937"/>
                    <a:pt x="378067" y="265937"/>
                    <a:pt x="378009" y="265842"/>
                  </a:cubicBezTo>
                  <a:close/>
                  <a:moveTo>
                    <a:pt x="360483" y="338613"/>
                  </a:moveTo>
                  <a:cubicBezTo>
                    <a:pt x="318002" y="381095"/>
                    <a:pt x="249136" y="381095"/>
                    <a:pt x="206655" y="338613"/>
                  </a:cubicBezTo>
                  <a:lnTo>
                    <a:pt x="56731" y="188690"/>
                  </a:lnTo>
                  <a:cubicBezTo>
                    <a:pt x="14358" y="146209"/>
                    <a:pt x="14358" y="77343"/>
                    <a:pt x="56731" y="34861"/>
                  </a:cubicBezTo>
                  <a:cubicBezTo>
                    <a:pt x="72038" y="19621"/>
                    <a:pt x="96765" y="19621"/>
                    <a:pt x="112071" y="34861"/>
                  </a:cubicBezTo>
                  <a:lnTo>
                    <a:pt x="151314" y="74199"/>
                  </a:lnTo>
                  <a:cubicBezTo>
                    <a:pt x="157420" y="80295"/>
                    <a:pt x="157420" y="90202"/>
                    <a:pt x="151324" y="96298"/>
                  </a:cubicBezTo>
                  <a:cubicBezTo>
                    <a:pt x="151314" y="96298"/>
                    <a:pt x="151314" y="96298"/>
                    <a:pt x="151314" y="96298"/>
                  </a:cubicBezTo>
                  <a:cubicBezTo>
                    <a:pt x="127197" y="120490"/>
                    <a:pt x="127197" y="159733"/>
                    <a:pt x="151314" y="183927"/>
                  </a:cubicBezTo>
                  <a:lnTo>
                    <a:pt x="211417" y="244030"/>
                  </a:lnTo>
                  <a:cubicBezTo>
                    <a:pt x="235963" y="267462"/>
                    <a:pt x="274597" y="267462"/>
                    <a:pt x="299142" y="244030"/>
                  </a:cubicBezTo>
                  <a:cubicBezTo>
                    <a:pt x="305324" y="238125"/>
                    <a:pt x="315059" y="238125"/>
                    <a:pt x="321240" y="244030"/>
                  </a:cubicBezTo>
                  <a:lnTo>
                    <a:pt x="360483" y="283369"/>
                  </a:lnTo>
                  <a:cubicBezTo>
                    <a:pt x="375742" y="298513"/>
                    <a:pt x="375866" y="323087"/>
                    <a:pt x="360769" y="338327"/>
                  </a:cubicBezTo>
                  <a:cubicBezTo>
                    <a:pt x="360674" y="338422"/>
                    <a:pt x="360579" y="338518"/>
                    <a:pt x="360483" y="3386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8BB7C44-B327-4160-87EE-B93CE24C902D}"/>
                </a:ext>
              </a:extLst>
            </p:cNvPr>
            <p:cNvSpPr/>
            <p:nvPr/>
          </p:nvSpPr>
          <p:spPr>
            <a:xfrm>
              <a:off x="1075414" y="5437185"/>
              <a:ext cx="145887" cy="145012"/>
            </a:xfrm>
            <a:custGeom>
              <a:avLst/>
              <a:gdLst>
                <a:gd name="connsiteX0" fmla="*/ 10435 w 145887"/>
                <a:gd name="connsiteY0" fmla="*/ 23710 h 145012"/>
                <a:gd name="connsiteX1" fmla="*/ 121306 w 145887"/>
                <a:gd name="connsiteY1" fmla="*/ 134677 h 145012"/>
                <a:gd name="connsiteX2" fmla="*/ 133403 w 145887"/>
                <a:gd name="connsiteY2" fmla="*/ 144202 h 145012"/>
                <a:gd name="connsiteX3" fmla="*/ 136070 w 145887"/>
                <a:gd name="connsiteY3" fmla="*/ 144202 h 145012"/>
                <a:gd name="connsiteX4" fmla="*/ 145595 w 145887"/>
                <a:gd name="connsiteY4" fmla="*/ 129342 h 145012"/>
                <a:gd name="connsiteX5" fmla="*/ 145595 w 145887"/>
                <a:gd name="connsiteY5" fmla="*/ 129342 h 145012"/>
                <a:gd name="connsiteX6" fmla="*/ 15960 w 145887"/>
                <a:gd name="connsiteY6" fmla="*/ -197 h 145012"/>
                <a:gd name="connsiteX7" fmla="*/ 529 w 145887"/>
                <a:gd name="connsiteY7" fmla="*/ 8089 h 145012"/>
                <a:gd name="connsiteX8" fmla="*/ 8816 w 145887"/>
                <a:gd name="connsiteY8" fmla="*/ 23520 h 145012"/>
                <a:gd name="connsiteX9" fmla="*/ 10531 w 145887"/>
                <a:gd name="connsiteY9" fmla="*/ 23901 h 14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887" h="145012">
                  <a:moveTo>
                    <a:pt x="10435" y="23710"/>
                  </a:moveTo>
                  <a:cubicBezTo>
                    <a:pt x="65585" y="36378"/>
                    <a:pt x="108638" y="79527"/>
                    <a:pt x="121306" y="134677"/>
                  </a:cubicBezTo>
                  <a:cubicBezTo>
                    <a:pt x="122602" y="140296"/>
                    <a:pt x="127631" y="144297"/>
                    <a:pt x="133403" y="144202"/>
                  </a:cubicBezTo>
                  <a:cubicBezTo>
                    <a:pt x="134289" y="144297"/>
                    <a:pt x="135184" y="144297"/>
                    <a:pt x="136070" y="144202"/>
                  </a:cubicBezTo>
                  <a:cubicBezTo>
                    <a:pt x="142804" y="142773"/>
                    <a:pt x="147072" y="136105"/>
                    <a:pt x="145595" y="129342"/>
                  </a:cubicBezTo>
                  <a:cubicBezTo>
                    <a:pt x="145595" y="129342"/>
                    <a:pt x="145595" y="129342"/>
                    <a:pt x="145595" y="129342"/>
                  </a:cubicBezTo>
                  <a:cubicBezTo>
                    <a:pt x="130812" y="64858"/>
                    <a:pt x="80444" y="14567"/>
                    <a:pt x="15960" y="-197"/>
                  </a:cubicBezTo>
                  <a:cubicBezTo>
                    <a:pt x="9416" y="-2197"/>
                    <a:pt x="2501" y="1516"/>
                    <a:pt x="529" y="8089"/>
                  </a:cubicBezTo>
                  <a:cubicBezTo>
                    <a:pt x="-1442" y="14661"/>
                    <a:pt x="2263" y="21520"/>
                    <a:pt x="8816" y="23520"/>
                  </a:cubicBezTo>
                  <a:cubicBezTo>
                    <a:pt x="9378" y="23710"/>
                    <a:pt x="9950" y="23806"/>
                    <a:pt x="10531" y="2390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ED0A829-2169-4862-A5B4-C2983CB33B5E}"/>
                </a:ext>
              </a:extLst>
            </p:cNvPr>
            <p:cNvSpPr/>
            <p:nvPr/>
          </p:nvSpPr>
          <p:spPr>
            <a:xfrm>
              <a:off x="1062410" y="5496407"/>
              <a:ext cx="99359" cy="99124"/>
            </a:xfrm>
            <a:custGeom>
              <a:avLst/>
              <a:gdLst>
                <a:gd name="connsiteX0" fmla="*/ 9629 w 99359"/>
                <a:gd name="connsiteY0" fmla="*/ 23639 h 99124"/>
                <a:gd name="connsiteX1" fmla="*/ 74779 w 99359"/>
                <a:gd name="connsiteY1" fmla="*/ 88789 h 99124"/>
                <a:gd name="connsiteX2" fmla="*/ 86876 w 99359"/>
                <a:gd name="connsiteY2" fmla="*/ 98314 h 99124"/>
                <a:gd name="connsiteX3" fmla="*/ 89543 w 99359"/>
                <a:gd name="connsiteY3" fmla="*/ 98314 h 99124"/>
                <a:gd name="connsiteX4" fmla="*/ 99087 w 99359"/>
                <a:gd name="connsiteY4" fmla="*/ 83647 h 99124"/>
                <a:gd name="connsiteX5" fmla="*/ 99068 w 99359"/>
                <a:gd name="connsiteY5" fmla="*/ 83551 h 99124"/>
                <a:gd name="connsiteX6" fmla="*/ 15058 w 99359"/>
                <a:gd name="connsiteY6" fmla="*/ -460 h 99124"/>
                <a:gd name="connsiteX7" fmla="*/ 294 w 99359"/>
                <a:gd name="connsiteY7" fmla="*/ 8970 h 99124"/>
                <a:gd name="connsiteX8" fmla="*/ 9724 w 99359"/>
                <a:gd name="connsiteY8" fmla="*/ 23734 h 9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359" h="99124">
                  <a:moveTo>
                    <a:pt x="9629" y="23639"/>
                  </a:moveTo>
                  <a:cubicBezTo>
                    <a:pt x="42013" y="31164"/>
                    <a:pt x="67293" y="56405"/>
                    <a:pt x="74779" y="88789"/>
                  </a:cubicBezTo>
                  <a:cubicBezTo>
                    <a:pt x="76075" y="94410"/>
                    <a:pt x="81104" y="98410"/>
                    <a:pt x="86876" y="98314"/>
                  </a:cubicBezTo>
                  <a:cubicBezTo>
                    <a:pt x="87762" y="98410"/>
                    <a:pt x="88657" y="98410"/>
                    <a:pt x="89543" y="98314"/>
                  </a:cubicBezTo>
                  <a:cubicBezTo>
                    <a:pt x="96230" y="96886"/>
                    <a:pt x="100507" y="90314"/>
                    <a:pt x="99087" y="83647"/>
                  </a:cubicBezTo>
                  <a:cubicBezTo>
                    <a:pt x="99078" y="83647"/>
                    <a:pt x="99078" y="83551"/>
                    <a:pt x="99068" y="83551"/>
                  </a:cubicBezTo>
                  <a:cubicBezTo>
                    <a:pt x="89505" y="41736"/>
                    <a:pt x="56863" y="9065"/>
                    <a:pt x="15058" y="-460"/>
                  </a:cubicBezTo>
                  <a:cubicBezTo>
                    <a:pt x="8381" y="-1888"/>
                    <a:pt x="1770" y="2303"/>
                    <a:pt x="294" y="8970"/>
                  </a:cubicBezTo>
                  <a:cubicBezTo>
                    <a:pt x="-1182" y="15638"/>
                    <a:pt x="3047" y="22305"/>
                    <a:pt x="9724" y="2373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6FD01403-641C-4977-8D70-3802D531432E}"/>
              </a:ext>
            </a:extLst>
          </p:cNvPr>
          <p:cNvSpPr txBox="1"/>
          <p:nvPr/>
        </p:nvSpPr>
        <p:spPr>
          <a:xfrm>
            <a:off x="5119211" y="5254561"/>
            <a:ext cx="887730" cy="377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DB6BA-6E5B-43FE-98BC-2AA72DBB8032}"/>
              </a:ext>
            </a:extLst>
          </p:cNvPr>
          <p:cNvSpPr txBox="1"/>
          <p:nvPr/>
        </p:nvSpPr>
        <p:spPr>
          <a:xfrm>
            <a:off x="5122068" y="5599652"/>
            <a:ext cx="2533066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solidFill>
                  <a:srgbClr val="AA8C82"/>
                </a:solidFill>
                <a:latin typeface="Montserrat-Regular"/>
                <a:sym typeface="Montserrat-Regular"/>
                <a:rtl val="0"/>
              </a:rPr>
              <a:t>info@business.com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0B45BC95-FC6A-4909-AAC1-53029E69601B}"/>
              </a:ext>
            </a:extLst>
          </p:cNvPr>
          <p:cNvSpPr/>
          <p:nvPr/>
        </p:nvSpPr>
        <p:spPr>
          <a:xfrm>
            <a:off x="4099179" y="5222271"/>
            <a:ext cx="818959" cy="818959"/>
          </a:xfrm>
          <a:custGeom>
            <a:avLst/>
            <a:gdLst>
              <a:gd name="connsiteX0" fmla="*/ 818960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60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60" y="409480"/>
                </a:moveTo>
                <a:cubicBezTo>
                  <a:pt x="818960" y="635629"/>
                  <a:pt x="635629" y="818960"/>
                  <a:pt x="409480" y="818960"/>
                </a:cubicBezTo>
                <a:cubicBezTo>
                  <a:pt x="183331" y="818960"/>
                  <a:pt x="0" y="635629"/>
                  <a:pt x="0" y="409480"/>
                </a:cubicBezTo>
                <a:cubicBezTo>
                  <a:pt x="0" y="183330"/>
                  <a:pt x="183331" y="0"/>
                  <a:pt x="409480" y="0"/>
                </a:cubicBezTo>
                <a:cubicBezTo>
                  <a:pt x="635629" y="0"/>
                  <a:pt x="818960" y="183330"/>
                  <a:pt x="818960" y="409480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79E93E12-B093-49B9-95DA-96270B36C54B}"/>
              </a:ext>
            </a:extLst>
          </p:cNvPr>
          <p:cNvSpPr/>
          <p:nvPr/>
        </p:nvSpPr>
        <p:spPr>
          <a:xfrm>
            <a:off x="4310500" y="5433441"/>
            <a:ext cx="396470" cy="396620"/>
          </a:xfrm>
          <a:custGeom>
            <a:avLst/>
            <a:gdLst>
              <a:gd name="connsiteX0" fmla="*/ 198158 w 396470"/>
              <a:gd name="connsiteY0" fmla="*/ -739 h 396620"/>
              <a:gd name="connsiteX1" fmla="*/ 0 w 396470"/>
              <a:gd name="connsiteY1" fmla="*/ 197762 h 396620"/>
              <a:gd name="connsiteX2" fmla="*/ 198454 w 396470"/>
              <a:gd name="connsiteY2" fmla="*/ 395881 h 396620"/>
              <a:gd name="connsiteX3" fmla="*/ 290741 w 396470"/>
              <a:gd name="connsiteY3" fmla="*/ 373022 h 396620"/>
              <a:gd name="connsiteX4" fmla="*/ 294647 w 396470"/>
              <a:gd name="connsiteY4" fmla="*/ 355781 h 396620"/>
              <a:gd name="connsiteX5" fmla="*/ 279121 w 396470"/>
              <a:gd name="connsiteY5" fmla="*/ 351019 h 396620"/>
              <a:gd name="connsiteX6" fmla="*/ 44653 w 396470"/>
              <a:gd name="connsiteY6" fmla="*/ 278438 h 396620"/>
              <a:gd name="connsiteX7" fmla="*/ 117196 w 396470"/>
              <a:gd name="connsiteY7" fmla="*/ 44028 h 396620"/>
              <a:gd name="connsiteX8" fmla="*/ 351663 w 396470"/>
              <a:gd name="connsiteY8" fmla="*/ 116513 h 396620"/>
              <a:gd name="connsiteX9" fmla="*/ 371704 w 396470"/>
              <a:gd name="connsiteY9" fmla="*/ 197571 h 396620"/>
              <a:gd name="connsiteX10" fmla="*/ 371704 w 396470"/>
              <a:gd name="connsiteY10" fmla="*/ 234719 h 396620"/>
              <a:gd name="connsiteX11" fmla="*/ 336395 w 396470"/>
              <a:gd name="connsiteY11" fmla="*/ 273771 h 396620"/>
              <a:gd name="connsiteX12" fmla="*/ 297314 w 396470"/>
              <a:gd name="connsiteY12" fmla="*/ 238529 h 396620"/>
              <a:gd name="connsiteX13" fmla="*/ 297314 w 396470"/>
              <a:gd name="connsiteY13" fmla="*/ 234719 h 396620"/>
              <a:gd name="connsiteX14" fmla="*/ 297314 w 396470"/>
              <a:gd name="connsiteY14" fmla="*/ 197571 h 396620"/>
              <a:gd name="connsiteX15" fmla="*/ 198158 w 396470"/>
              <a:gd name="connsiteY15" fmla="*/ 97845 h 396620"/>
              <a:gd name="connsiteX16" fmla="*/ 98432 w 396470"/>
              <a:gd name="connsiteY16" fmla="*/ 196999 h 396620"/>
              <a:gd name="connsiteX17" fmla="*/ 197587 w 396470"/>
              <a:gd name="connsiteY17" fmla="*/ 296727 h 396620"/>
              <a:gd name="connsiteX18" fmla="*/ 277025 w 396470"/>
              <a:gd name="connsiteY18" fmla="*/ 257484 h 396620"/>
              <a:gd name="connsiteX19" fmla="*/ 357026 w 396470"/>
              <a:gd name="connsiteY19" fmla="*/ 292726 h 396620"/>
              <a:gd name="connsiteX20" fmla="*/ 396469 w 396470"/>
              <a:gd name="connsiteY20" fmla="*/ 234719 h 396620"/>
              <a:gd name="connsiteX21" fmla="*/ 396469 w 396470"/>
              <a:gd name="connsiteY21" fmla="*/ 197571 h 396620"/>
              <a:gd name="connsiteX22" fmla="*/ 198158 w 396470"/>
              <a:gd name="connsiteY22" fmla="*/ -739 h 396620"/>
              <a:gd name="connsiteX23" fmla="*/ 198158 w 396470"/>
              <a:gd name="connsiteY23" fmla="*/ 271961 h 396620"/>
              <a:gd name="connsiteX24" fmla="*/ 123768 w 396470"/>
              <a:gd name="connsiteY24" fmla="*/ 197571 h 396620"/>
              <a:gd name="connsiteX25" fmla="*/ 198158 w 396470"/>
              <a:gd name="connsiteY25" fmla="*/ 123180 h 396620"/>
              <a:gd name="connsiteX26" fmla="*/ 272549 w 396470"/>
              <a:gd name="connsiteY26" fmla="*/ 197571 h 396620"/>
              <a:gd name="connsiteX27" fmla="*/ 198158 w 396470"/>
              <a:gd name="connsiteY27" fmla="*/ 271961 h 396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96470" h="396620">
                <a:moveTo>
                  <a:pt x="198158" y="-739"/>
                </a:moveTo>
                <a:cubicBezTo>
                  <a:pt x="88630" y="-645"/>
                  <a:pt x="-86" y="88224"/>
                  <a:pt x="0" y="197762"/>
                </a:cubicBezTo>
                <a:cubicBezTo>
                  <a:pt x="76" y="307204"/>
                  <a:pt x="88935" y="395976"/>
                  <a:pt x="198454" y="395881"/>
                </a:cubicBezTo>
                <a:cubicBezTo>
                  <a:pt x="230619" y="395881"/>
                  <a:pt x="262290" y="387976"/>
                  <a:pt x="290741" y="373022"/>
                </a:cubicBezTo>
                <a:cubicBezTo>
                  <a:pt x="296571" y="369307"/>
                  <a:pt x="298323" y="361687"/>
                  <a:pt x="294647" y="355781"/>
                </a:cubicBezTo>
                <a:cubicBezTo>
                  <a:pt x="291360" y="350637"/>
                  <a:pt x="284769" y="348542"/>
                  <a:pt x="279121" y="351019"/>
                </a:cubicBezTo>
                <a:cubicBezTo>
                  <a:pt x="194339" y="395692"/>
                  <a:pt x="89373" y="363211"/>
                  <a:pt x="44653" y="278438"/>
                </a:cubicBezTo>
                <a:cubicBezTo>
                  <a:pt x="-57" y="193666"/>
                  <a:pt x="32414" y="88700"/>
                  <a:pt x="117196" y="44028"/>
                </a:cubicBezTo>
                <a:cubicBezTo>
                  <a:pt x="201978" y="-739"/>
                  <a:pt x="306943" y="31741"/>
                  <a:pt x="351663" y="116513"/>
                </a:cubicBezTo>
                <a:cubicBezTo>
                  <a:pt x="364836" y="141564"/>
                  <a:pt x="371713" y="169377"/>
                  <a:pt x="371704" y="197571"/>
                </a:cubicBezTo>
                <a:lnTo>
                  <a:pt x="371704" y="234719"/>
                </a:lnTo>
                <a:cubicBezTo>
                  <a:pt x="372742" y="255292"/>
                  <a:pt x="356931" y="272724"/>
                  <a:pt x="336395" y="273771"/>
                </a:cubicBezTo>
                <a:cubicBezTo>
                  <a:pt x="315849" y="274819"/>
                  <a:pt x="298352" y="259007"/>
                  <a:pt x="297314" y="238529"/>
                </a:cubicBezTo>
                <a:cubicBezTo>
                  <a:pt x="297247" y="237195"/>
                  <a:pt x="297247" y="235957"/>
                  <a:pt x="297314" y="234719"/>
                </a:cubicBezTo>
                <a:lnTo>
                  <a:pt x="297314" y="197571"/>
                </a:lnTo>
                <a:cubicBezTo>
                  <a:pt x="297466" y="142612"/>
                  <a:pt x="253079" y="98035"/>
                  <a:pt x="198158" y="97845"/>
                </a:cubicBezTo>
                <a:cubicBezTo>
                  <a:pt x="143237" y="97654"/>
                  <a:pt x="98584" y="142041"/>
                  <a:pt x="98432" y="196999"/>
                </a:cubicBezTo>
                <a:cubicBezTo>
                  <a:pt x="98279" y="251959"/>
                  <a:pt x="142675" y="296536"/>
                  <a:pt x="197587" y="296727"/>
                </a:cubicBezTo>
                <a:cubicBezTo>
                  <a:pt x="228753" y="296822"/>
                  <a:pt x="258156" y="282249"/>
                  <a:pt x="277025" y="257484"/>
                </a:cubicBezTo>
                <a:cubicBezTo>
                  <a:pt x="289379" y="289297"/>
                  <a:pt x="325193" y="305109"/>
                  <a:pt x="357026" y="292726"/>
                </a:cubicBezTo>
                <a:cubicBezTo>
                  <a:pt x="380934" y="283487"/>
                  <a:pt x="396631" y="260341"/>
                  <a:pt x="396469" y="234719"/>
                </a:cubicBezTo>
                <a:lnTo>
                  <a:pt x="396469" y="197571"/>
                </a:lnTo>
                <a:cubicBezTo>
                  <a:pt x="396364" y="88129"/>
                  <a:pt x="307639" y="-645"/>
                  <a:pt x="198158" y="-739"/>
                </a:cubicBezTo>
                <a:close/>
                <a:moveTo>
                  <a:pt x="198158" y="271961"/>
                </a:moveTo>
                <a:cubicBezTo>
                  <a:pt x="157077" y="271961"/>
                  <a:pt x="123768" y="238623"/>
                  <a:pt x="123768" y="197571"/>
                </a:cubicBezTo>
                <a:cubicBezTo>
                  <a:pt x="123768" y="156518"/>
                  <a:pt x="157077" y="123180"/>
                  <a:pt x="198158" y="123180"/>
                </a:cubicBezTo>
                <a:cubicBezTo>
                  <a:pt x="239240" y="123180"/>
                  <a:pt x="272549" y="156518"/>
                  <a:pt x="272549" y="197571"/>
                </a:cubicBezTo>
                <a:cubicBezTo>
                  <a:pt x="272444" y="238623"/>
                  <a:pt x="239201" y="271867"/>
                  <a:pt x="198158" y="27196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4C00001-0209-4879-8F8F-2DC555590DB9}"/>
              </a:ext>
            </a:extLst>
          </p:cNvPr>
          <p:cNvSpPr txBox="1"/>
          <p:nvPr/>
        </p:nvSpPr>
        <p:spPr>
          <a:xfrm>
            <a:off x="9060275" y="5254561"/>
            <a:ext cx="1215397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b="1" spc="0" baseline="0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B3E998C-0325-4BF0-B652-4E1F6BA5A431}"/>
              </a:ext>
            </a:extLst>
          </p:cNvPr>
          <p:cNvSpPr txBox="1"/>
          <p:nvPr/>
        </p:nvSpPr>
        <p:spPr>
          <a:xfrm>
            <a:off x="9063132" y="5599652"/>
            <a:ext cx="2669320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solidFill>
                  <a:srgbClr val="AA8C82"/>
                </a:solidFill>
                <a:latin typeface="Montserrat-Regular"/>
                <a:sym typeface="Montserrat-Regular"/>
                <a:rtl val="0"/>
              </a:rPr>
              <a:t>24th Street, CA, USA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D5E75E18-15D4-4FFB-BF48-A5BCFC9A5FF9}"/>
              </a:ext>
            </a:extLst>
          </p:cNvPr>
          <p:cNvSpPr/>
          <p:nvPr/>
        </p:nvSpPr>
        <p:spPr>
          <a:xfrm>
            <a:off x="8040243" y="5222271"/>
            <a:ext cx="818959" cy="818959"/>
          </a:xfrm>
          <a:custGeom>
            <a:avLst/>
            <a:gdLst>
              <a:gd name="connsiteX0" fmla="*/ 818959 w 818959"/>
              <a:gd name="connsiteY0" fmla="*/ 409480 h 818959"/>
              <a:gd name="connsiteX1" fmla="*/ 409480 w 818959"/>
              <a:gd name="connsiteY1" fmla="*/ 818960 h 818959"/>
              <a:gd name="connsiteX2" fmla="*/ 0 w 818959"/>
              <a:gd name="connsiteY2" fmla="*/ 409480 h 818959"/>
              <a:gd name="connsiteX3" fmla="*/ 409480 w 818959"/>
              <a:gd name="connsiteY3" fmla="*/ 0 h 818959"/>
              <a:gd name="connsiteX4" fmla="*/ 818959 w 818959"/>
              <a:gd name="connsiteY4" fmla="*/ 409480 h 8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959" h="818959">
                <a:moveTo>
                  <a:pt x="818959" y="409480"/>
                </a:moveTo>
                <a:cubicBezTo>
                  <a:pt x="818959" y="635629"/>
                  <a:pt x="635629" y="818960"/>
                  <a:pt x="409480" y="818960"/>
                </a:cubicBezTo>
                <a:cubicBezTo>
                  <a:pt x="183330" y="818960"/>
                  <a:pt x="0" y="635629"/>
                  <a:pt x="0" y="409480"/>
                </a:cubicBezTo>
                <a:cubicBezTo>
                  <a:pt x="0" y="183330"/>
                  <a:pt x="183330" y="0"/>
                  <a:pt x="409480" y="0"/>
                </a:cubicBezTo>
                <a:cubicBezTo>
                  <a:pt x="635629" y="0"/>
                  <a:pt x="818959" y="183330"/>
                  <a:pt x="818959" y="409480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59928249-AEB9-4695-AA2A-808CC607AE92}"/>
              </a:ext>
            </a:extLst>
          </p:cNvPr>
          <p:cNvSpPr/>
          <p:nvPr/>
        </p:nvSpPr>
        <p:spPr>
          <a:xfrm>
            <a:off x="8251394" y="5433417"/>
            <a:ext cx="396655" cy="396644"/>
          </a:xfrm>
          <a:custGeom>
            <a:avLst/>
            <a:gdLst>
              <a:gd name="connsiteX0" fmla="*/ 367587 w 396655"/>
              <a:gd name="connsiteY0" fmla="*/ 119014 h 396644"/>
              <a:gd name="connsiteX1" fmla="*/ 247762 w 396655"/>
              <a:gd name="connsiteY1" fmla="*/ 17477 h 396644"/>
              <a:gd name="connsiteX2" fmla="*/ 148893 w 396655"/>
              <a:gd name="connsiteY2" fmla="*/ 17477 h 396644"/>
              <a:gd name="connsiteX3" fmla="*/ 29069 w 396655"/>
              <a:gd name="connsiteY3" fmla="*/ 119014 h 396644"/>
              <a:gd name="connsiteX4" fmla="*/ 17 w 396655"/>
              <a:gd name="connsiteY4" fmla="*/ 182736 h 396644"/>
              <a:gd name="connsiteX5" fmla="*/ 17 w 396655"/>
              <a:gd name="connsiteY5" fmla="*/ 313895 h 396644"/>
              <a:gd name="connsiteX6" fmla="*/ 78504 w 396655"/>
              <a:gd name="connsiteY6" fmla="*/ 395905 h 396644"/>
              <a:gd name="connsiteX7" fmla="*/ 318152 w 396655"/>
              <a:gd name="connsiteY7" fmla="*/ 395905 h 396644"/>
              <a:gd name="connsiteX8" fmla="*/ 396638 w 396655"/>
              <a:gd name="connsiteY8" fmla="*/ 313895 h 396644"/>
              <a:gd name="connsiteX9" fmla="*/ 396638 w 396655"/>
              <a:gd name="connsiteY9" fmla="*/ 182736 h 396644"/>
              <a:gd name="connsiteX10" fmla="*/ 367587 w 396655"/>
              <a:gd name="connsiteY10" fmla="*/ 119014 h 396644"/>
              <a:gd name="connsiteX11" fmla="*/ 245667 w 396655"/>
              <a:gd name="connsiteY11" fmla="*/ 371140 h 396644"/>
              <a:gd name="connsiteX12" fmla="*/ 150989 w 396655"/>
              <a:gd name="connsiteY12" fmla="*/ 371140 h 396644"/>
              <a:gd name="connsiteX13" fmla="*/ 150989 w 396655"/>
              <a:gd name="connsiteY13" fmla="*/ 247315 h 396644"/>
              <a:gd name="connsiteX14" fmla="*/ 171658 w 396655"/>
              <a:gd name="connsiteY14" fmla="*/ 226647 h 396644"/>
              <a:gd name="connsiteX15" fmla="*/ 224998 w 396655"/>
              <a:gd name="connsiteY15" fmla="*/ 226647 h 396644"/>
              <a:gd name="connsiteX16" fmla="*/ 245667 w 396655"/>
              <a:gd name="connsiteY16" fmla="*/ 247315 h 396644"/>
              <a:gd name="connsiteX17" fmla="*/ 371873 w 396655"/>
              <a:gd name="connsiteY17" fmla="*/ 313990 h 396644"/>
              <a:gd name="connsiteX18" fmla="*/ 318152 w 396655"/>
              <a:gd name="connsiteY18" fmla="*/ 371140 h 396644"/>
              <a:gd name="connsiteX19" fmla="*/ 270527 w 396655"/>
              <a:gd name="connsiteY19" fmla="*/ 371140 h 396644"/>
              <a:gd name="connsiteX20" fmla="*/ 270527 w 396655"/>
              <a:gd name="connsiteY20" fmla="*/ 247315 h 396644"/>
              <a:gd name="connsiteX21" fmla="*/ 225093 w 396655"/>
              <a:gd name="connsiteY21" fmla="*/ 201786 h 396644"/>
              <a:gd name="connsiteX22" fmla="*/ 171753 w 396655"/>
              <a:gd name="connsiteY22" fmla="*/ 201786 h 396644"/>
              <a:gd name="connsiteX23" fmla="*/ 126223 w 396655"/>
              <a:gd name="connsiteY23" fmla="*/ 247315 h 396644"/>
              <a:gd name="connsiteX24" fmla="*/ 126223 w 396655"/>
              <a:gd name="connsiteY24" fmla="*/ 371140 h 396644"/>
              <a:gd name="connsiteX25" fmla="*/ 78598 w 396655"/>
              <a:gd name="connsiteY25" fmla="*/ 371140 h 396644"/>
              <a:gd name="connsiteX26" fmla="*/ 24878 w 396655"/>
              <a:gd name="connsiteY26" fmla="*/ 313990 h 396644"/>
              <a:gd name="connsiteX27" fmla="*/ 24878 w 396655"/>
              <a:gd name="connsiteY27" fmla="*/ 182831 h 396644"/>
              <a:gd name="connsiteX28" fmla="*/ 45166 w 396655"/>
              <a:gd name="connsiteY28" fmla="*/ 137969 h 396644"/>
              <a:gd name="connsiteX29" fmla="*/ 164990 w 396655"/>
              <a:gd name="connsiteY29" fmla="*/ 36527 h 396644"/>
              <a:gd name="connsiteX30" fmla="*/ 231665 w 396655"/>
              <a:gd name="connsiteY30" fmla="*/ 36527 h 396644"/>
              <a:gd name="connsiteX31" fmla="*/ 351490 w 396655"/>
              <a:gd name="connsiteY31" fmla="*/ 137969 h 396644"/>
              <a:gd name="connsiteX32" fmla="*/ 371778 w 396655"/>
              <a:gd name="connsiteY32" fmla="*/ 182831 h 39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96655" h="396644">
                <a:moveTo>
                  <a:pt x="367587" y="119014"/>
                </a:moveTo>
                <a:lnTo>
                  <a:pt x="247762" y="17477"/>
                </a:lnTo>
                <a:cubicBezTo>
                  <a:pt x="219283" y="-6811"/>
                  <a:pt x="177373" y="-6811"/>
                  <a:pt x="148893" y="17477"/>
                </a:cubicBezTo>
                <a:lnTo>
                  <a:pt x="29069" y="119014"/>
                </a:lnTo>
                <a:cubicBezTo>
                  <a:pt x="10466" y="134921"/>
                  <a:pt x="-164" y="158257"/>
                  <a:pt x="17" y="182736"/>
                </a:cubicBezTo>
                <a:lnTo>
                  <a:pt x="17" y="313895"/>
                </a:lnTo>
                <a:cubicBezTo>
                  <a:pt x="-887" y="358187"/>
                  <a:pt x="34212" y="394858"/>
                  <a:pt x="78504" y="395905"/>
                </a:cubicBezTo>
                <a:lnTo>
                  <a:pt x="318152" y="395905"/>
                </a:lnTo>
                <a:cubicBezTo>
                  <a:pt x="362444" y="394858"/>
                  <a:pt x="397543" y="358187"/>
                  <a:pt x="396638" y="313895"/>
                </a:cubicBezTo>
                <a:lnTo>
                  <a:pt x="396638" y="182736"/>
                </a:lnTo>
                <a:cubicBezTo>
                  <a:pt x="396819" y="158257"/>
                  <a:pt x="386189" y="134921"/>
                  <a:pt x="367587" y="119014"/>
                </a:cubicBezTo>
                <a:close/>
                <a:moveTo>
                  <a:pt x="245667" y="371140"/>
                </a:moveTo>
                <a:lnTo>
                  <a:pt x="150989" y="371140"/>
                </a:lnTo>
                <a:lnTo>
                  <a:pt x="150989" y="247315"/>
                </a:lnTo>
                <a:cubicBezTo>
                  <a:pt x="150989" y="235886"/>
                  <a:pt x="160247" y="226647"/>
                  <a:pt x="171658" y="226647"/>
                </a:cubicBezTo>
                <a:lnTo>
                  <a:pt x="224998" y="226647"/>
                </a:lnTo>
                <a:cubicBezTo>
                  <a:pt x="236408" y="226647"/>
                  <a:pt x="245667" y="235886"/>
                  <a:pt x="245667" y="247315"/>
                </a:cubicBezTo>
                <a:close/>
                <a:moveTo>
                  <a:pt x="371873" y="313990"/>
                </a:moveTo>
                <a:cubicBezTo>
                  <a:pt x="372730" y="344567"/>
                  <a:pt x="348728" y="370093"/>
                  <a:pt x="318152" y="371140"/>
                </a:cubicBezTo>
                <a:lnTo>
                  <a:pt x="270527" y="371140"/>
                </a:lnTo>
                <a:lnTo>
                  <a:pt x="270527" y="247315"/>
                </a:lnTo>
                <a:cubicBezTo>
                  <a:pt x="270527" y="222169"/>
                  <a:pt x="250201" y="201881"/>
                  <a:pt x="225093" y="201786"/>
                </a:cubicBezTo>
                <a:lnTo>
                  <a:pt x="171753" y="201786"/>
                </a:lnTo>
                <a:cubicBezTo>
                  <a:pt x="146607" y="201786"/>
                  <a:pt x="126223" y="222169"/>
                  <a:pt x="126223" y="247315"/>
                </a:cubicBezTo>
                <a:lnTo>
                  <a:pt x="126223" y="371140"/>
                </a:lnTo>
                <a:lnTo>
                  <a:pt x="78598" y="371140"/>
                </a:lnTo>
                <a:cubicBezTo>
                  <a:pt x="48023" y="370093"/>
                  <a:pt x="24020" y="344567"/>
                  <a:pt x="24878" y="313990"/>
                </a:cubicBezTo>
                <a:lnTo>
                  <a:pt x="24878" y="182831"/>
                </a:lnTo>
                <a:cubicBezTo>
                  <a:pt x="24725" y="165591"/>
                  <a:pt x="32145" y="149209"/>
                  <a:pt x="45166" y="137969"/>
                </a:cubicBezTo>
                <a:lnTo>
                  <a:pt x="164990" y="36527"/>
                </a:lnTo>
                <a:cubicBezTo>
                  <a:pt x="184098" y="19858"/>
                  <a:pt x="212558" y="19858"/>
                  <a:pt x="231665" y="36527"/>
                </a:cubicBezTo>
                <a:lnTo>
                  <a:pt x="351490" y="137969"/>
                </a:lnTo>
                <a:cubicBezTo>
                  <a:pt x="364501" y="149209"/>
                  <a:pt x="371921" y="165591"/>
                  <a:pt x="371778" y="182831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C1A07F9-1024-4716-844E-191AE16BFF27}"/>
              </a:ext>
            </a:extLst>
          </p:cNvPr>
          <p:cNvSpPr txBox="1"/>
          <p:nvPr/>
        </p:nvSpPr>
        <p:spPr>
          <a:xfrm>
            <a:off x="506197" y="3121194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5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Topic this is Just a Demo Please So Consider Replacing this Text with</a:t>
            </a:r>
          </a:p>
          <a:p>
            <a:pPr>
              <a:lnSpc>
                <a:spcPts val="2300"/>
              </a:lnSpc>
            </a:pPr>
            <a:r>
              <a:rPr lang="en-US" sz="145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Own Presentation Content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D975A5DE-7231-487A-A20C-325F3D826E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58261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/>
      <p:bldP spid="43" grpId="0"/>
      <p:bldP spid="48" grpId="0"/>
      <p:bldP spid="52" grpId="0" animBg="1"/>
      <p:bldP spid="56" grpId="0"/>
      <p:bldP spid="57" grpId="0"/>
      <p:bldP spid="63" grpId="0" animBg="1"/>
      <p:bldP spid="64" grpId="0" animBg="1"/>
      <p:bldP spid="65" grpId="0"/>
      <p:bldP spid="69" grpId="0"/>
      <p:bldP spid="76" grpId="0" animBg="1"/>
      <p:bldP spid="77" grpId="0" animBg="1"/>
      <p:bldP spid="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Freeform: Shape 170">
            <a:extLst>
              <a:ext uri="{FF2B5EF4-FFF2-40B4-BE49-F238E27FC236}">
                <a16:creationId xmlns:a16="http://schemas.microsoft.com/office/drawing/2014/main" id="{046D76E8-140F-45BE-AB54-1C24B94B5248}"/>
              </a:ext>
            </a:extLst>
          </p:cNvPr>
          <p:cNvSpPr/>
          <p:nvPr/>
        </p:nvSpPr>
        <p:spPr>
          <a:xfrm>
            <a:off x="1738061" y="701749"/>
            <a:ext cx="8715879" cy="1081192"/>
          </a:xfrm>
          <a:custGeom>
            <a:avLst/>
            <a:gdLst/>
            <a:ahLst/>
            <a:cxnLst/>
            <a:rect l="l" t="t" r="r" b="b"/>
            <a:pathLst>
              <a:path w="8715879" h="1081192">
                <a:moveTo>
                  <a:pt x="3239128" y="269176"/>
                </a:moveTo>
                <a:cubicBezTo>
                  <a:pt x="3163360" y="269176"/>
                  <a:pt x="3104041" y="293352"/>
                  <a:pt x="3061173" y="341704"/>
                </a:cubicBezTo>
                <a:cubicBezTo>
                  <a:pt x="3018304" y="390056"/>
                  <a:pt x="2996869" y="456104"/>
                  <a:pt x="2996869" y="539848"/>
                </a:cubicBezTo>
                <a:cubicBezTo>
                  <a:pt x="2996869" y="622595"/>
                  <a:pt x="3018304" y="688145"/>
                  <a:pt x="3061173" y="736497"/>
                </a:cubicBezTo>
                <a:cubicBezTo>
                  <a:pt x="3104041" y="784849"/>
                  <a:pt x="3163360" y="809025"/>
                  <a:pt x="3239128" y="809025"/>
                </a:cubicBezTo>
                <a:cubicBezTo>
                  <a:pt x="3313899" y="809025"/>
                  <a:pt x="3372968" y="784599"/>
                  <a:pt x="3416336" y="735749"/>
                </a:cubicBezTo>
                <a:cubicBezTo>
                  <a:pt x="3459703" y="686898"/>
                  <a:pt x="3481387" y="621598"/>
                  <a:pt x="3481387" y="539848"/>
                </a:cubicBezTo>
                <a:cubicBezTo>
                  <a:pt x="3481387" y="456104"/>
                  <a:pt x="3459703" y="390056"/>
                  <a:pt x="3416336" y="341704"/>
                </a:cubicBezTo>
                <a:cubicBezTo>
                  <a:pt x="3372968" y="293352"/>
                  <a:pt x="3313899" y="269176"/>
                  <a:pt x="3239128" y="269176"/>
                </a:cubicBezTo>
                <a:close/>
                <a:moveTo>
                  <a:pt x="5274678" y="261699"/>
                </a:moveTo>
                <a:lnTo>
                  <a:pt x="5274678" y="481527"/>
                </a:lnTo>
                <a:lnTo>
                  <a:pt x="5419734" y="481527"/>
                </a:lnTo>
                <a:cubicBezTo>
                  <a:pt x="5459612" y="481527"/>
                  <a:pt x="5489521" y="472056"/>
                  <a:pt x="5509460" y="453114"/>
                </a:cubicBezTo>
                <a:cubicBezTo>
                  <a:pt x="5529399" y="434171"/>
                  <a:pt x="5539368" y="406755"/>
                  <a:pt x="5539368" y="370865"/>
                </a:cubicBezTo>
                <a:cubicBezTo>
                  <a:pt x="5539368" y="336969"/>
                  <a:pt x="5529149" y="310300"/>
                  <a:pt x="5508712" y="290860"/>
                </a:cubicBezTo>
                <a:cubicBezTo>
                  <a:pt x="5488274" y="271419"/>
                  <a:pt x="5458615" y="261699"/>
                  <a:pt x="5419734" y="261699"/>
                </a:cubicBezTo>
                <a:close/>
                <a:moveTo>
                  <a:pt x="293103" y="261699"/>
                </a:moveTo>
                <a:lnTo>
                  <a:pt x="293103" y="481527"/>
                </a:lnTo>
                <a:lnTo>
                  <a:pt x="438159" y="481527"/>
                </a:lnTo>
                <a:cubicBezTo>
                  <a:pt x="478037" y="481527"/>
                  <a:pt x="507946" y="472056"/>
                  <a:pt x="527885" y="453114"/>
                </a:cubicBezTo>
                <a:cubicBezTo>
                  <a:pt x="547824" y="434171"/>
                  <a:pt x="557793" y="406755"/>
                  <a:pt x="557793" y="370865"/>
                </a:cubicBezTo>
                <a:cubicBezTo>
                  <a:pt x="557793" y="336969"/>
                  <a:pt x="547575" y="310300"/>
                  <a:pt x="527137" y="290860"/>
                </a:cubicBezTo>
                <a:cubicBezTo>
                  <a:pt x="506700" y="271419"/>
                  <a:pt x="477040" y="261699"/>
                  <a:pt x="438159" y="261699"/>
                </a:cubicBezTo>
                <a:close/>
                <a:moveTo>
                  <a:pt x="7105649" y="16449"/>
                </a:moveTo>
                <a:lnTo>
                  <a:pt x="7780086" y="16449"/>
                </a:lnTo>
                <a:lnTo>
                  <a:pt x="7780086" y="251231"/>
                </a:lnTo>
                <a:lnTo>
                  <a:pt x="7398752" y="251231"/>
                </a:lnTo>
                <a:lnTo>
                  <a:pt x="7398752" y="423205"/>
                </a:lnTo>
                <a:lnTo>
                  <a:pt x="7735223" y="423205"/>
                </a:lnTo>
                <a:lnTo>
                  <a:pt x="7735223" y="646023"/>
                </a:lnTo>
                <a:lnTo>
                  <a:pt x="7398752" y="646023"/>
                </a:lnTo>
                <a:lnTo>
                  <a:pt x="7398752" y="835942"/>
                </a:lnTo>
                <a:lnTo>
                  <a:pt x="7780086" y="835942"/>
                </a:lnTo>
                <a:lnTo>
                  <a:pt x="7780086" y="1070724"/>
                </a:lnTo>
                <a:lnTo>
                  <a:pt x="7105649" y="1070724"/>
                </a:lnTo>
                <a:close/>
                <a:moveTo>
                  <a:pt x="4981574" y="16449"/>
                </a:moveTo>
                <a:lnTo>
                  <a:pt x="5443661" y="16449"/>
                </a:lnTo>
                <a:cubicBezTo>
                  <a:pt x="5528402" y="16449"/>
                  <a:pt x="5600182" y="31154"/>
                  <a:pt x="5659002" y="60565"/>
                </a:cubicBezTo>
                <a:cubicBezTo>
                  <a:pt x="5717822" y="89975"/>
                  <a:pt x="5762186" y="130351"/>
                  <a:pt x="5792095" y="181694"/>
                </a:cubicBezTo>
                <a:cubicBezTo>
                  <a:pt x="5822003" y="233037"/>
                  <a:pt x="5836958" y="290611"/>
                  <a:pt x="5836958" y="354415"/>
                </a:cubicBezTo>
                <a:cubicBezTo>
                  <a:pt x="5836958" y="426196"/>
                  <a:pt x="5817268" y="489253"/>
                  <a:pt x="5777889" y="543587"/>
                </a:cubicBezTo>
                <a:cubicBezTo>
                  <a:pt x="5738509" y="597921"/>
                  <a:pt x="5680935" y="636552"/>
                  <a:pt x="5605167" y="659482"/>
                </a:cubicBezTo>
                <a:lnTo>
                  <a:pt x="5842939" y="1070724"/>
                </a:lnTo>
                <a:lnTo>
                  <a:pt x="5515441" y="1070724"/>
                </a:lnTo>
                <a:lnTo>
                  <a:pt x="5306082" y="681914"/>
                </a:lnTo>
                <a:lnTo>
                  <a:pt x="5274678" y="681914"/>
                </a:lnTo>
                <a:lnTo>
                  <a:pt x="5274678" y="1070724"/>
                </a:lnTo>
                <a:lnTo>
                  <a:pt x="4981574" y="1070724"/>
                </a:lnTo>
                <a:close/>
                <a:moveTo>
                  <a:pt x="3910289" y="16449"/>
                </a:moveTo>
                <a:lnTo>
                  <a:pt x="4201896" y="16449"/>
                </a:lnTo>
                <a:lnTo>
                  <a:pt x="4201896" y="628078"/>
                </a:lnTo>
                <a:cubicBezTo>
                  <a:pt x="4201896" y="684904"/>
                  <a:pt x="4215106" y="728770"/>
                  <a:pt x="4241525" y="759676"/>
                </a:cubicBezTo>
                <a:cubicBezTo>
                  <a:pt x="4267944" y="790581"/>
                  <a:pt x="4308072" y="806034"/>
                  <a:pt x="4361907" y="806034"/>
                </a:cubicBezTo>
                <a:cubicBezTo>
                  <a:pt x="4415742" y="806034"/>
                  <a:pt x="4456368" y="790332"/>
                  <a:pt x="4483784" y="758928"/>
                </a:cubicBezTo>
                <a:cubicBezTo>
                  <a:pt x="4511200" y="727524"/>
                  <a:pt x="4524908" y="683907"/>
                  <a:pt x="4524908" y="628078"/>
                </a:cubicBezTo>
                <a:lnTo>
                  <a:pt x="4524908" y="16449"/>
                </a:lnTo>
                <a:lnTo>
                  <a:pt x="4818011" y="16449"/>
                </a:lnTo>
                <a:lnTo>
                  <a:pt x="4818011" y="628078"/>
                </a:lnTo>
                <a:cubicBezTo>
                  <a:pt x="4818011" y="724782"/>
                  <a:pt x="4797573" y="807280"/>
                  <a:pt x="4756699" y="875571"/>
                </a:cubicBezTo>
                <a:cubicBezTo>
                  <a:pt x="4715824" y="943862"/>
                  <a:pt x="4660244" y="995205"/>
                  <a:pt x="4589959" y="1029600"/>
                </a:cubicBezTo>
                <a:cubicBezTo>
                  <a:pt x="4519674" y="1063995"/>
                  <a:pt x="4441663" y="1081192"/>
                  <a:pt x="4355925" y="1081192"/>
                </a:cubicBezTo>
                <a:cubicBezTo>
                  <a:pt x="4270187" y="1081192"/>
                  <a:pt x="4193672" y="1063995"/>
                  <a:pt x="4126377" y="1029600"/>
                </a:cubicBezTo>
                <a:cubicBezTo>
                  <a:pt x="4059083" y="995205"/>
                  <a:pt x="4006245" y="944111"/>
                  <a:pt x="3967862" y="876319"/>
                </a:cubicBezTo>
                <a:cubicBezTo>
                  <a:pt x="3929480" y="808526"/>
                  <a:pt x="3910289" y="725779"/>
                  <a:pt x="3910289" y="628078"/>
                </a:cubicBezTo>
                <a:close/>
                <a:moveTo>
                  <a:pt x="990600" y="16449"/>
                </a:moveTo>
                <a:lnTo>
                  <a:pt x="1665036" y="16449"/>
                </a:lnTo>
                <a:lnTo>
                  <a:pt x="1665036" y="251231"/>
                </a:lnTo>
                <a:lnTo>
                  <a:pt x="1283703" y="251231"/>
                </a:lnTo>
                <a:lnTo>
                  <a:pt x="1283703" y="423205"/>
                </a:lnTo>
                <a:lnTo>
                  <a:pt x="1620174" y="423205"/>
                </a:lnTo>
                <a:lnTo>
                  <a:pt x="1620174" y="646023"/>
                </a:lnTo>
                <a:lnTo>
                  <a:pt x="1283703" y="646023"/>
                </a:lnTo>
                <a:lnTo>
                  <a:pt x="1283703" y="835942"/>
                </a:lnTo>
                <a:lnTo>
                  <a:pt x="1665036" y="835942"/>
                </a:lnTo>
                <a:lnTo>
                  <a:pt x="1665036" y="1070724"/>
                </a:lnTo>
                <a:lnTo>
                  <a:pt x="990600" y="1070724"/>
                </a:lnTo>
                <a:close/>
                <a:moveTo>
                  <a:pt x="0" y="16449"/>
                </a:moveTo>
                <a:lnTo>
                  <a:pt x="462086" y="16449"/>
                </a:lnTo>
                <a:cubicBezTo>
                  <a:pt x="546827" y="16449"/>
                  <a:pt x="618607" y="31154"/>
                  <a:pt x="677427" y="60565"/>
                </a:cubicBezTo>
                <a:cubicBezTo>
                  <a:pt x="736247" y="89975"/>
                  <a:pt x="780612" y="130351"/>
                  <a:pt x="810520" y="181694"/>
                </a:cubicBezTo>
                <a:cubicBezTo>
                  <a:pt x="840429" y="233037"/>
                  <a:pt x="855383" y="290611"/>
                  <a:pt x="855383" y="354415"/>
                </a:cubicBezTo>
                <a:cubicBezTo>
                  <a:pt x="855383" y="426196"/>
                  <a:pt x="835693" y="489253"/>
                  <a:pt x="796313" y="543587"/>
                </a:cubicBezTo>
                <a:cubicBezTo>
                  <a:pt x="756934" y="597921"/>
                  <a:pt x="699360" y="636552"/>
                  <a:pt x="623592" y="659482"/>
                </a:cubicBezTo>
                <a:lnTo>
                  <a:pt x="861364" y="1070724"/>
                </a:lnTo>
                <a:lnTo>
                  <a:pt x="533866" y="1070724"/>
                </a:lnTo>
                <a:lnTo>
                  <a:pt x="324507" y="681914"/>
                </a:lnTo>
                <a:lnTo>
                  <a:pt x="293103" y="681914"/>
                </a:lnTo>
                <a:lnTo>
                  <a:pt x="293103" y="1070724"/>
                </a:lnTo>
                <a:lnTo>
                  <a:pt x="0" y="1070724"/>
                </a:lnTo>
                <a:close/>
                <a:moveTo>
                  <a:pt x="6461178" y="5982"/>
                </a:moveTo>
                <a:cubicBezTo>
                  <a:pt x="6592776" y="5982"/>
                  <a:pt x="6703436" y="41124"/>
                  <a:pt x="6793162" y="111409"/>
                </a:cubicBezTo>
                <a:cubicBezTo>
                  <a:pt x="6882888" y="181694"/>
                  <a:pt x="6940712" y="277152"/>
                  <a:pt x="6966632" y="397783"/>
                </a:cubicBezTo>
                <a:lnTo>
                  <a:pt x="6651096" y="397783"/>
                </a:lnTo>
                <a:cubicBezTo>
                  <a:pt x="6632155" y="357905"/>
                  <a:pt x="6605985" y="327498"/>
                  <a:pt x="6572587" y="306562"/>
                </a:cubicBezTo>
                <a:cubicBezTo>
                  <a:pt x="6539190" y="285626"/>
                  <a:pt x="6500558" y="275158"/>
                  <a:pt x="6456692" y="275158"/>
                </a:cubicBezTo>
                <a:cubicBezTo>
                  <a:pt x="6388900" y="275158"/>
                  <a:pt x="6334815" y="299334"/>
                  <a:pt x="6294438" y="347686"/>
                </a:cubicBezTo>
                <a:cubicBezTo>
                  <a:pt x="6254062" y="396038"/>
                  <a:pt x="6233874" y="460591"/>
                  <a:pt x="6233874" y="541344"/>
                </a:cubicBezTo>
                <a:cubicBezTo>
                  <a:pt x="6233874" y="623093"/>
                  <a:pt x="6254062" y="688145"/>
                  <a:pt x="6294438" y="736497"/>
                </a:cubicBezTo>
                <a:cubicBezTo>
                  <a:pt x="6334815" y="784849"/>
                  <a:pt x="6388900" y="809025"/>
                  <a:pt x="6456692" y="809025"/>
                </a:cubicBezTo>
                <a:cubicBezTo>
                  <a:pt x="6500558" y="809025"/>
                  <a:pt x="6539190" y="798557"/>
                  <a:pt x="6572587" y="777621"/>
                </a:cubicBezTo>
                <a:cubicBezTo>
                  <a:pt x="6605985" y="756685"/>
                  <a:pt x="6632155" y="726278"/>
                  <a:pt x="6651096" y="686400"/>
                </a:cubicBezTo>
                <a:lnTo>
                  <a:pt x="6966632" y="686400"/>
                </a:lnTo>
                <a:cubicBezTo>
                  <a:pt x="6940712" y="807031"/>
                  <a:pt x="6882888" y="902489"/>
                  <a:pt x="6793162" y="972774"/>
                </a:cubicBezTo>
                <a:cubicBezTo>
                  <a:pt x="6703436" y="1043059"/>
                  <a:pt x="6592776" y="1078201"/>
                  <a:pt x="6461178" y="1078201"/>
                </a:cubicBezTo>
                <a:cubicBezTo>
                  <a:pt x="6357496" y="1078201"/>
                  <a:pt x="6265776" y="1055521"/>
                  <a:pt x="6186020" y="1010159"/>
                </a:cubicBezTo>
                <a:cubicBezTo>
                  <a:pt x="6106265" y="964798"/>
                  <a:pt x="6044703" y="901492"/>
                  <a:pt x="6001335" y="820240"/>
                </a:cubicBezTo>
                <a:cubicBezTo>
                  <a:pt x="5957968" y="738989"/>
                  <a:pt x="5936284" y="646023"/>
                  <a:pt x="5936284" y="541344"/>
                </a:cubicBezTo>
                <a:cubicBezTo>
                  <a:pt x="5936284" y="437661"/>
                  <a:pt x="5957968" y="345194"/>
                  <a:pt x="6001335" y="263942"/>
                </a:cubicBezTo>
                <a:cubicBezTo>
                  <a:pt x="6044703" y="182691"/>
                  <a:pt x="6106265" y="119385"/>
                  <a:pt x="6186020" y="74023"/>
                </a:cubicBezTo>
                <a:cubicBezTo>
                  <a:pt x="6265776" y="28662"/>
                  <a:pt x="6357496" y="5982"/>
                  <a:pt x="6461178" y="5982"/>
                </a:cubicBezTo>
                <a:close/>
                <a:moveTo>
                  <a:pt x="8291179" y="0"/>
                </a:moveTo>
                <a:cubicBezTo>
                  <a:pt x="8413804" y="0"/>
                  <a:pt x="8511754" y="28662"/>
                  <a:pt x="8585030" y="85987"/>
                </a:cubicBezTo>
                <a:cubicBezTo>
                  <a:pt x="8658306" y="143311"/>
                  <a:pt x="8697436" y="223815"/>
                  <a:pt x="8702420" y="327498"/>
                </a:cubicBezTo>
                <a:lnTo>
                  <a:pt x="8383895" y="327498"/>
                </a:lnTo>
                <a:cubicBezTo>
                  <a:pt x="8382897" y="295596"/>
                  <a:pt x="8373178" y="271669"/>
                  <a:pt x="8354735" y="255717"/>
                </a:cubicBezTo>
                <a:cubicBezTo>
                  <a:pt x="8336290" y="239766"/>
                  <a:pt x="8312613" y="231791"/>
                  <a:pt x="8283702" y="231791"/>
                </a:cubicBezTo>
                <a:cubicBezTo>
                  <a:pt x="8261768" y="231791"/>
                  <a:pt x="8243823" y="238271"/>
                  <a:pt x="8229866" y="251231"/>
                </a:cubicBezTo>
                <a:cubicBezTo>
                  <a:pt x="8215909" y="264192"/>
                  <a:pt x="8208930" y="282635"/>
                  <a:pt x="8208930" y="306562"/>
                </a:cubicBezTo>
                <a:cubicBezTo>
                  <a:pt x="8208930" y="326501"/>
                  <a:pt x="8216656" y="343698"/>
                  <a:pt x="8232110" y="358154"/>
                </a:cubicBezTo>
                <a:cubicBezTo>
                  <a:pt x="8247561" y="372610"/>
                  <a:pt x="8266753" y="385072"/>
                  <a:pt x="8289683" y="395540"/>
                </a:cubicBezTo>
                <a:cubicBezTo>
                  <a:pt x="8312613" y="406008"/>
                  <a:pt x="8346509" y="419217"/>
                  <a:pt x="8391372" y="435168"/>
                </a:cubicBezTo>
                <a:cubicBezTo>
                  <a:pt x="8458168" y="458098"/>
                  <a:pt x="8513249" y="480779"/>
                  <a:pt x="8556616" y="503210"/>
                </a:cubicBezTo>
                <a:cubicBezTo>
                  <a:pt x="8599984" y="525642"/>
                  <a:pt x="8637370" y="557046"/>
                  <a:pt x="8668774" y="597422"/>
                </a:cubicBezTo>
                <a:cubicBezTo>
                  <a:pt x="8700177" y="637799"/>
                  <a:pt x="8715879" y="688892"/>
                  <a:pt x="8715879" y="750703"/>
                </a:cubicBezTo>
                <a:cubicBezTo>
                  <a:pt x="8715879" y="813511"/>
                  <a:pt x="8700177" y="869839"/>
                  <a:pt x="8668774" y="919686"/>
                </a:cubicBezTo>
                <a:cubicBezTo>
                  <a:pt x="8637370" y="969534"/>
                  <a:pt x="8592008" y="1008913"/>
                  <a:pt x="8532690" y="1037825"/>
                </a:cubicBezTo>
                <a:cubicBezTo>
                  <a:pt x="8473371" y="1066736"/>
                  <a:pt x="8403336" y="1081192"/>
                  <a:pt x="8322582" y="1081192"/>
                </a:cubicBezTo>
                <a:cubicBezTo>
                  <a:pt x="8199958" y="1081192"/>
                  <a:pt x="8099266" y="1052031"/>
                  <a:pt x="8020507" y="993710"/>
                </a:cubicBezTo>
                <a:cubicBezTo>
                  <a:pt x="7941747" y="935388"/>
                  <a:pt x="7899377" y="851894"/>
                  <a:pt x="7893396" y="743226"/>
                </a:cubicBezTo>
                <a:lnTo>
                  <a:pt x="8205940" y="743226"/>
                </a:lnTo>
                <a:cubicBezTo>
                  <a:pt x="8208930" y="780113"/>
                  <a:pt x="8219896" y="807031"/>
                  <a:pt x="8238839" y="823979"/>
                </a:cubicBezTo>
                <a:cubicBezTo>
                  <a:pt x="8257781" y="840927"/>
                  <a:pt x="8282206" y="849401"/>
                  <a:pt x="8312115" y="849401"/>
                </a:cubicBezTo>
                <a:cubicBezTo>
                  <a:pt x="8339032" y="849401"/>
                  <a:pt x="8361214" y="842672"/>
                  <a:pt x="8378661" y="829213"/>
                </a:cubicBezTo>
                <a:cubicBezTo>
                  <a:pt x="8396108" y="815754"/>
                  <a:pt x="8404831" y="797061"/>
                  <a:pt x="8404831" y="773134"/>
                </a:cubicBezTo>
                <a:cubicBezTo>
                  <a:pt x="8404831" y="742229"/>
                  <a:pt x="8390375" y="718302"/>
                  <a:pt x="8361464" y="701354"/>
                </a:cubicBezTo>
                <a:cubicBezTo>
                  <a:pt x="8332552" y="684406"/>
                  <a:pt x="8285695" y="665464"/>
                  <a:pt x="8220894" y="644528"/>
                </a:cubicBezTo>
                <a:cubicBezTo>
                  <a:pt x="8152104" y="621598"/>
                  <a:pt x="8096524" y="599416"/>
                  <a:pt x="8054154" y="577982"/>
                </a:cubicBezTo>
                <a:cubicBezTo>
                  <a:pt x="8011783" y="556547"/>
                  <a:pt x="7974896" y="525143"/>
                  <a:pt x="7943492" y="483770"/>
                </a:cubicBezTo>
                <a:cubicBezTo>
                  <a:pt x="7912088" y="442396"/>
                  <a:pt x="7896386" y="388312"/>
                  <a:pt x="7896386" y="321516"/>
                </a:cubicBezTo>
                <a:cubicBezTo>
                  <a:pt x="7896386" y="253724"/>
                  <a:pt x="7913334" y="195651"/>
                  <a:pt x="7947231" y="147299"/>
                </a:cubicBezTo>
                <a:cubicBezTo>
                  <a:pt x="7981127" y="98947"/>
                  <a:pt x="8027984" y="62309"/>
                  <a:pt x="8087801" y="37385"/>
                </a:cubicBezTo>
                <a:cubicBezTo>
                  <a:pt x="8147618" y="12462"/>
                  <a:pt x="8215410" y="0"/>
                  <a:pt x="8291179" y="0"/>
                </a:cubicBezTo>
                <a:close/>
                <a:moveTo>
                  <a:pt x="3239128" y="0"/>
                </a:moveTo>
                <a:cubicBezTo>
                  <a:pt x="3338823" y="0"/>
                  <a:pt x="3429795" y="22930"/>
                  <a:pt x="3512043" y="68789"/>
                </a:cubicBezTo>
                <a:cubicBezTo>
                  <a:pt x="3594291" y="114649"/>
                  <a:pt x="3659342" y="178703"/>
                  <a:pt x="3707196" y="260951"/>
                </a:cubicBezTo>
                <a:cubicBezTo>
                  <a:pt x="3755050" y="343200"/>
                  <a:pt x="3778976" y="436165"/>
                  <a:pt x="3778976" y="539848"/>
                </a:cubicBezTo>
                <a:cubicBezTo>
                  <a:pt x="3778976" y="643531"/>
                  <a:pt x="3755050" y="736497"/>
                  <a:pt x="3707196" y="818745"/>
                </a:cubicBezTo>
                <a:cubicBezTo>
                  <a:pt x="3659342" y="900993"/>
                  <a:pt x="3594043" y="965297"/>
                  <a:pt x="3511295" y="1011655"/>
                </a:cubicBezTo>
                <a:cubicBezTo>
                  <a:pt x="3428549" y="1058013"/>
                  <a:pt x="3337826" y="1081192"/>
                  <a:pt x="3239128" y="1081192"/>
                </a:cubicBezTo>
                <a:cubicBezTo>
                  <a:pt x="3140430" y="1081192"/>
                  <a:pt x="3049708" y="1058013"/>
                  <a:pt x="2966961" y="1011655"/>
                </a:cubicBezTo>
                <a:cubicBezTo>
                  <a:pt x="2884214" y="965297"/>
                  <a:pt x="2818664" y="900993"/>
                  <a:pt x="2770312" y="818745"/>
                </a:cubicBezTo>
                <a:cubicBezTo>
                  <a:pt x="2721960" y="736497"/>
                  <a:pt x="2697784" y="643531"/>
                  <a:pt x="2697784" y="539848"/>
                </a:cubicBezTo>
                <a:cubicBezTo>
                  <a:pt x="2697784" y="436165"/>
                  <a:pt x="2721960" y="343200"/>
                  <a:pt x="2770312" y="260951"/>
                </a:cubicBezTo>
                <a:cubicBezTo>
                  <a:pt x="2818664" y="178703"/>
                  <a:pt x="2884214" y="114649"/>
                  <a:pt x="2966961" y="68789"/>
                </a:cubicBezTo>
                <a:cubicBezTo>
                  <a:pt x="3049708" y="22930"/>
                  <a:pt x="3140430" y="0"/>
                  <a:pt x="3239128" y="0"/>
                </a:cubicBezTo>
                <a:close/>
                <a:moveTo>
                  <a:pt x="2176129" y="0"/>
                </a:moveTo>
                <a:cubicBezTo>
                  <a:pt x="2298753" y="0"/>
                  <a:pt x="2396704" y="28662"/>
                  <a:pt x="2469979" y="85987"/>
                </a:cubicBezTo>
                <a:cubicBezTo>
                  <a:pt x="2543255" y="143311"/>
                  <a:pt x="2582386" y="223815"/>
                  <a:pt x="2587370" y="327498"/>
                </a:cubicBezTo>
                <a:lnTo>
                  <a:pt x="2268845" y="327498"/>
                </a:lnTo>
                <a:cubicBezTo>
                  <a:pt x="2267848" y="295596"/>
                  <a:pt x="2258128" y="271669"/>
                  <a:pt x="2239684" y="255717"/>
                </a:cubicBezTo>
                <a:cubicBezTo>
                  <a:pt x="2221241" y="239766"/>
                  <a:pt x="2197563" y="231791"/>
                  <a:pt x="2168652" y="231791"/>
                </a:cubicBezTo>
                <a:cubicBezTo>
                  <a:pt x="2146719" y="231791"/>
                  <a:pt x="2128774" y="238271"/>
                  <a:pt x="2114816" y="251231"/>
                </a:cubicBezTo>
                <a:cubicBezTo>
                  <a:pt x="2100859" y="264192"/>
                  <a:pt x="2093880" y="282635"/>
                  <a:pt x="2093880" y="306562"/>
                </a:cubicBezTo>
                <a:cubicBezTo>
                  <a:pt x="2093880" y="326501"/>
                  <a:pt x="2101607" y="343698"/>
                  <a:pt x="2117060" y="358154"/>
                </a:cubicBezTo>
                <a:cubicBezTo>
                  <a:pt x="2132512" y="372610"/>
                  <a:pt x="2151704" y="385072"/>
                  <a:pt x="2174633" y="395540"/>
                </a:cubicBezTo>
                <a:cubicBezTo>
                  <a:pt x="2197563" y="406008"/>
                  <a:pt x="2231459" y="419217"/>
                  <a:pt x="2276322" y="435168"/>
                </a:cubicBezTo>
                <a:cubicBezTo>
                  <a:pt x="2343118" y="458098"/>
                  <a:pt x="2398199" y="480779"/>
                  <a:pt x="2441566" y="503210"/>
                </a:cubicBezTo>
                <a:cubicBezTo>
                  <a:pt x="2484934" y="525642"/>
                  <a:pt x="2522319" y="557046"/>
                  <a:pt x="2553723" y="597422"/>
                </a:cubicBezTo>
                <a:cubicBezTo>
                  <a:pt x="2585127" y="637799"/>
                  <a:pt x="2600830" y="688892"/>
                  <a:pt x="2600830" y="750703"/>
                </a:cubicBezTo>
                <a:cubicBezTo>
                  <a:pt x="2600830" y="813511"/>
                  <a:pt x="2585127" y="869839"/>
                  <a:pt x="2553723" y="919686"/>
                </a:cubicBezTo>
                <a:cubicBezTo>
                  <a:pt x="2522319" y="969534"/>
                  <a:pt x="2476958" y="1008913"/>
                  <a:pt x="2417640" y="1037825"/>
                </a:cubicBezTo>
                <a:cubicBezTo>
                  <a:pt x="2358322" y="1066736"/>
                  <a:pt x="2288286" y="1081192"/>
                  <a:pt x="2207533" y="1081192"/>
                </a:cubicBezTo>
                <a:cubicBezTo>
                  <a:pt x="2084908" y="1081192"/>
                  <a:pt x="1984216" y="1052031"/>
                  <a:pt x="1905457" y="993710"/>
                </a:cubicBezTo>
                <a:cubicBezTo>
                  <a:pt x="1826698" y="935388"/>
                  <a:pt x="1784327" y="851894"/>
                  <a:pt x="1778346" y="743226"/>
                </a:cubicBezTo>
                <a:lnTo>
                  <a:pt x="2090890" y="743226"/>
                </a:lnTo>
                <a:cubicBezTo>
                  <a:pt x="2093880" y="780113"/>
                  <a:pt x="2104847" y="807031"/>
                  <a:pt x="2123789" y="823979"/>
                </a:cubicBezTo>
                <a:cubicBezTo>
                  <a:pt x="2142731" y="840927"/>
                  <a:pt x="2167156" y="849401"/>
                  <a:pt x="2197065" y="849401"/>
                </a:cubicBezTo>
                <a:cubicBezTo>
                  <a:pt x="2223982" y="849401"/>
                  <a:pt x="2246165" y="842672"/>
                  <a:pt x="2263611" y="829213"/>
                </a:cubicBezTo>
                <a:cubicBezTo>
                  <a:pt x="2281058" y="815754"/>
                  <a:pt x="2289781" y="797061"/>
                  <a:pt x="2289781" y="773134"/>
                </a:cubicBezTo>
                <a:cubicBezTo>
                  <a:pt x="2289781" y="742229"/>
                  <a:pt x="2275326" y="718302"/>
                  <a:pt x="2246414" y="701354"/>
                </a:cubicBezTo>
                <a:cubicBezTo>
                  <a:pt x="2217503" y="684406"/>
                  <a:pt x="2170646" y="665464"/>
                  <a:pt x="2105844" y="644528"/>
                </a:cubicBezTo>
                <a:cubicBezTo>
                  <a:pt x="2037054" y="621598"/>
                  <a:pt x="1981474" y="599416"/>
                  <a:pt x="1939104" y="577982"/>
                </a:cubicBezTo>
                <a:cubicBezTo>
                  <a:pt x="1896734" y="556547"/>
                  <a:pt x="1859847" y="525143"/>
                  <a:pt x="1828442" y="483770"/>
                </a:cubicBezTo>
                <a:cubicBezTo>
                  <a:pt x="1797038" y="442396"/>
                  <a:pt x="1781337" y="388312"/>
                  <a:pt x="1781337" y="321516"/>
                </a:cubicBezTo>
                <a:cubicBezTo>
                  <a:pt x="1781337" y="253724"/>
                  <a:pt x="1798285" y="195651"/>
                  <a:pt x="1832181" y="147299"/>
                </a:cubicBezTo>
                <a:cubicBezTo>
                  <a:pt x="1866078" y="98947"/>
                  <a:pt x="1912934" y="62309"/>
                  <a:pt x="1972751" y="37385"/>
                </a:cubicBezTo>
                <a:cubicBezTo>
                  <a:pt x="2032568" y="12462"/>
                  <a:pt x="2100361" y="0"/>
                  <a:pt x="217612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0" sx="102000" sy="102000" algn="ctr" rotWithShape="0">
              <a:prstClr val="black">
                <a:alpha val="1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500">
              <a:solidFill>
                <a:schemeClr val="tx1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B18A4FCF-BDF8-4EBD-BAD9-D280A4362B06}"/>
              </a:ext>
            </a:extLst>
          </p:cNvPr>
          <p:cNvGrpSpPr/>
          <p:nvPr/>
        </p:nvGrpSpPr>
        <p:grpSpPr>
          <a:xfrm>
            <a:off x="3571843" y="5414875"/>
            <a:ext cx="654116" cy="702326"/>
            <a:chOff x="16159036" y="2948212"/>
            <a:chExt cx="341161" cy="366304"/>
          </a:xfrm>
          <a:solidFill>
            <a:srgbClr val="353535"/>
          </a:solidFill>
        </p:grpSpPr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338CBCD7-C611-40D2-96C7-2DD7CA7B581C}"/>
                </a:ext>
              </a:extLst>
            </p:cNvPr>
            <p:cNvSpPr/>
            <p:nvPr/>
          </p:nvSpPr>
          <p:spPr>
            <a:xfrm>
              <a:off x="16264657" y="3066569"/>
              <a:ext cx="129589" cy="129589"/>
            </a:xfrm>
            <a:custGeom>
              <a:avLst/>
              <a:gdLst>
                <a:gd name="connsiteX0" fmla="*/ 64712 w 129589"/>
                <a:gd name="connsiteY0" fmla="*/ 130294 h 129589"/>
                <a:gd name="connsiteX1" fmla="*/ -108 w 129589"/>
                <a:gd name="connsiteY1" fmla="*/ 65474 h 129589"/>
                <a:gd name="connsiteX2" fmla="*/ 64712 w 129589"/>
                <a:gd name="connsiteY2" fmla="*/ 704 h 129589"/>
                <a:gd name="connsiteX3" fmla="*/ 129482 w 129589"/>
                <a:gd name="connsiteY3" fmla="*/ 65474 h 129589"/>
                <a:gd name="connsiteX4" fmla="*/ 64712 w 129589"/>
                <a:gd name="connsiteY4" fmla="*/ 130294 h 129589"/>
                <a:gd name="connsiteX5" fmla="*/ 64712 w 129589"/>
                <a:gd name="connsiteY5" fmla="*/ 23564 h 129589"/>
                <a:gd name="connsiteX6" fmla="*/ 22752 w 129589"/>
                <a:gd name="connsiteY6" fmla="*/ 65474 h 129589"/>
                <a:gd name="connsiteX7" fmla="*/ 64712 w 129589"/>
                <a:gd name="connsiteY7" fmla="*/ 107384 h 129589"/>
                <a:gd name="connsiteX8" fmla="*/ 106622 w 129589"/>
                <a:gd name="connsiteY8" fmla="*/ 65474 h 129589"/>
                <a:gd name="connsiteX9" fmla="*/ 64712 w 129589"/>
                <a:gd name="connsiteY9" fmla="*/ 23564 h 129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589" h="129589">
                  <a:moveTo>
                    <a:pt x="64712" y="130294"/>
                  </a:moveTo>
                  <a:cubicBezTo>
                    <a:pt x="28937" y="130239"/>
                    <a:pt x="-53" y="101249"/>
                    <a:pt x="-108" y="65474"/>
                  </a:cubicBezTo>
                  <a:cubicBezTo>
                    <a:pt x="-53" y="29705"/>
                    <a:pt x="28942" y="729"/>
                    <a:pt x="64712" y="704"/>
                  </a:cubicBezTo>
                  <a:cubicBezTo>
                    <a:pt x="100471" y="734"/>
                    <a:pt x="129452" y="29715"/>
                    <a:pt x="129482" y="65474"/>
                  </a:cubicBezTo>
                  <a:cubicBezTo>
                    <a:pt x="129457" y="101244"/>
                    <a:pt x="100481" y="130239"/>
                    <a:pt x="64712" y="130294"/>
                  </a:cubicBezTo>
                  <a:close/>
                  <a:moveTo>
                    <a:pt x="64712" y="23564"/>
                  </a:moveTo>
                  <a:cubicBezTo>
                    <a:pt x="41560" y="23564"/>
                    <a:pt x="22782" y="42322"/>
                    <a:pt x="22752" y="65474"/>
                  </a:cubicBezTo>
                  <a:cubicBezTo>
                    <a:pt x="22782" y="88626"/>
                    <a:pt x="41560" y="107384"/>
                    <a:pt x="64712" y="107384"/>
                  </a:cubicBezTo>
                  <a:cubicBezTo>
                    <a:pt x="87849" y="107354"/>
                    <a:pt x="106592" y="88611"/>
                    <a:pt x="106622" y="65474"/>
                  </a:cubicBezTo>
                  <a:cubicBezTo>
                    <a:pt x="106592" y="42337"/>
                    <a:pt x="87849" y="23594"/>
                    <a:pt x="64712" y="23564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F4706EA6-7635-46B4-9DCE-F075F96588B2}"/>
                </a:ext>
              </a:extLst>
            </p:cNvPr>
            <p:cNvSpPr/>
            <p:nvPr/>
          </p:nvSpPr>
          <p:spPr>
            <a:xfrm>
              <a:off x="16159036" y="2948212"/>
              <a:ext cx="341161" cy="366304"/>
            </a:xfrm>
            <a:custGeom>
              <a:avLst/>
              <a:gdLst>
                <a:gd name="connsiteX0" fmla="*/ 319763 w 341161"/>
                <a:gd name="connsiteY0" fmla="*/ 206741 h 366304"/>
                <a:gd name="connsiteX1" fmla="*/ 311451 w 341161"/>
                <a:gd name="connsiteY1" fmla="*/ 201793 h 366304"/>
                <a:gd name="connsiteX2" fmla="*/ 302000 w 341161"/>
                <a:gd name="connsiteY2" fmla="*/ 183931 h 366304"/>
                <a:gd name="connsiteX3" fmla="*/ 302000 w 341161"/>
                <a:gd name="connsiteY3" fmla="*/ 183535 h 366304"/>
                <a:gd name="connsiteX4" fmla="*/ 311451 w 341161"/>
                <a:gd name="connsiteY4" fmla="*/ 165672 h 366304"/>
                <a:gd name="connsiteX5" fmla="*/ 319763 w 341161"/>
                <a:gd name="connsiteY5" fmla="*/ 160724 h 366304"/>
                <a:gd name="connsiteX6" fmla="*/ 339556 w 341161"/>
                <a:gd name="connsiteY6" fmla="*/ 135093 h 366304"/>
                <a:gd name="connsiteX7" fmla="*/ 335300 w 341161"/>
                <a:gd name="connsiteY7" fmla="*/ 103079 h 366304"/>
                <a:gd name="connsiteX8" fmla="*/ 322584 w 341161"/>
                <a:gd name="connsiteY8" fmla="*/ 81011 h 366304"/>
                <a:gd name="connsiteX9" fmla="*/ 264939 w 341161"/>
                <a:gd name="connsiteY9" fmla="*/ 65573 h 366304"/>
                <a:gd name="connsiteX10" fmla="*/ 256725 w 341161"/>
                <a:gd name="connsiteY10" fmla="*/ 70521 h 366304"/>
                <a:gd name="connsiteX11" fmla="*/ 236042 w 341161"/>
                <a:gd name="connsiteY11" fmla="*/ 69729 h 366304"/>
                <a:gd name="connsiteX12" fmla="*/ 225354 w 341161"/>
                <a:gd name="connsiteY12" fmla="*/ 52411 h 366304"/>
                <a:gd name="connsiteX13" fmla="*/ 225354 w 341161"/>
                <a:gd name="connsiteY13" fmla="*/ 42911 h 366304"/>
                <a:gd name="connsiteX14" fmla="*/ 183148 w 341161"/>
                <a:gd name="connsiteY14" fmla="*/ 704 h 366304"/>
                <a:gd name="connsiteX15" fmla="*/ 157715 w 341161"/>
                <a:gd name="connsiteY15" fmla="*/ 704 h 366304"/>
                <a:gd name="connsiteX16" fmla="*/ 115508 w 341161"/>
                <a:gd name="connsiteY16" fmla="*/ 42911 h 366304"/>
                <a:gd name="connsiteX17" fmla="*/ 115508 w 341161"/>
                <a:gd name="connsiteY17" fmla="*/ 52411 h 366304"/>
                <a:gd name="connsiteX18" fmla="*/ 104424 w 341161"/>
                <a:gd name="connsiteY18" fmla="*/ 69927 h 366304"/>
                <a:gd name="connsiteX19" fmla="*/ 84088 w 341161"/>
                <a:gd name="connsiteY19" fmla="*/ 70521 h 366304"/>
                <a:gd name="connsiteX20" fmla="*/ 75874 w 341161"/>
                <a:gd name="connsiteY20" fmla="*/ 65573 h 366304"/>
                <a:gd name="connsiteX21" fmla="*/ 18229 w 341161"/>
                <a:gd name="connsiteY21" fmla="*/ 81011 h 366304"/>
                <a:gd name="connsiteX22" fmla="*/ 5562 w 341161"/>
                <a:gd name="connsiteY22" fmla="*/ 103327 h 366304"/>
                <a:gd name="connsiteX23" fmla="*/ 1356 w 341161"/>
                <a:gd name="connsiteY23" fmla="*/ 135341 h 366304"/>
                <a:gd name="connsiteX24" fmla="*/ 21149 w 341161"/>
                <a:gd name="connsiteY24" fmla="*/ 160972 h 366304"/>
                <a:gd name="connsiteX25" fmla="*/ 29461 w 341161"/>
                <a:gd name="connsiteY25" fmla="*/ 165920 h 366304"/>
                <a:gd name="connsiteX26" fmla="*/ 38961 w 341161"/>
                <a:gd name="connsiteY26" fmla="*/ 184178 h 366304"/>
                <a:gd name="connsiteX27" fmla="*/ 29461 w 341161"/>
                <a:gd name="connsiteY27" fmla="*/ 202040 h 366304"/>
                <a:gd name="connsiteX28" fmla="*/ 21149 w 341161"/>
                <a:gd name="connsiteY28" fmla="*/ 206988 h 366304"/>
                <a:gd name="connsiteX29" fmla="*/ 1356 w 341161"/>
                <a:gd name="connsiteY29" fmla="*/ 232619 h 366304"/>
                <a:gd name="connsiteX30" fmla="*/ 5562 w 341161"/>
                <a:gd name="connsiteY30" fmla="*/ 264633 h 366304"/>
                <a:gd name="connsiteX31" fmla="*/ 18279 w 341161"/>
                <a:gd name="connsiteY31" fmla="*/ 286702 h 366304"/>
                <a:gd name="connsiteX32" fmla="*/ 75923 w 341161"/>
                <a:gd name="connsiteY32" fmla="*/ 302139 h 366304"/>
                <a:gd name="connsiteX33" fmla="*/ 84137 w 341161"/>
                <a:gd name="connsiteY33" fmla="*/ 297191 h 366304"/>
                <a:gd name="connsiteX34" fmla="*/ 104820 w 341161"/>
                <a:gd name="connsiteY34" fmla="*/ 298033 h 366304"/>
                <a:gd name="connsiteX35" fmla="*/ 115557 w 341161"/>
                <a:gd name="connsiteY35" fmla="*/ 315301 h 366304"/>
                <a:gd name="connsiteX36" fmla="*/ 115557 w 341161"/>
                <a:gd name="connsiteY36" fmla="*/ 324801 h 366304"/>
                <a:gd name="connsiteX37" fmla="*/ 157764 w 341161"/>
                <a:gd name="connsiteY37" fmla="*/ 367009 h 366304"/>
                <a:gd name="connsiteX38" fmla="*/ 183197 w 341161"/>
                <a:gd name="connsiteY38" fmla="*/ 367009 h 366304"/>
                <a:gd name="connsiteX39" fmla="*/ 225404 w 341161"/>
                <a:gd name="connsiteY39" fmla="*/ 324801 h 366304"/>
                <a:gd name="connsiteX40" fmla="*/ 225404 w 341161"/>
                <a:gd name="connsiteY40" fmla="*/ 315301 h 366304"/>
                <a:gd name="connsiteX41" fmla="*/ 236438 w 341161"/>
                <a:gd name="connsiteY41" fmla="*/ 297785 h 366304"/>
                <a:gd name="connsiteX42" fmla="*/ 256775 w 341161"/>
                <a:gd name="connsiteY42" fmla="*/ 297191 h 366304"/>
                <a:gd name="connsiteX43" fmla="*/ 264988 w 341161"/>
                <a:gd name="connsiteY43" fmla="*/ 302139 h 366304"/>
                <a:gd name="connsiteX44" fmla="*/ 322633 w 341161"/>
                <a:gd name="connsiteY44" fmla="*/ 286702 h 366304"/>
                <a:gd name="connsiteX45" fmla="*/ 335350 w 341161"/>
                <a:gd name="connsiteY45" fmla="*/ 264633 h 366304"/>
                <a:gd name="connsiteX46" fmla="*/ 339605 w 341161"/>
                <a:gd name="connsiteY46" fmla="*/ 232619 h 366304"/>
                <a:gd name="connsiteX47" fmla="*/ 319763 w 341161"/>
                <a:gd name="connsiteY47" fmla="*/ 206741 h 366304"/>
                <a:gd name="connsiteX48" fmla="*/ 279140 w 341161"/>
                <a:gd name="connsiteY48" fmla="*/ 184030 h 366304"/>
                <a:gd name="connsiteX49" fmla="*/ 300021 w 341161"/>
                <a:gd name="connsiteY49" fmla="*/ 221734 h 366304"/>
                <a:gd name="connsiteX50" fmla="*/ 308333 w 341161"/>
                <a:gd name="connsiteY50" fmla="*/ 226682 h 366304"/>
                <a:gd name="connsiteX51" fmla="*/ 317339 w 341161"/>
                <a:gd name="connsiteY51" fmla="*/ 238409 h 366304"/>
                <a:gd name="connsiteX52" fmla="*/ 315409 w 341161"/>
                <a:gd name="connsiteY52" fmla="*/ 253253 h 366304"/>
                <a:gd name="connsiteX53" fmla="*/ 302693 w 341161"/>
                <a:gd name="connsiteY53" fmla="*/ 275321 h 366304"/>
                <a:gd name="connsiteX54" fmla="*/ 276270 w 341161"/>
                <a:gd name="connsiteY54" fmla="*/ 282397 h 366304"/>
                <a:gd name="connsiteX55" fmla="*/ 268056 w 341161"/>
                <a:gd name="connsiteY55" fmla="*/ 277449 h 366304"/>
                <a:gd name="connsiteX56" fmla="*/ 224563 w 341161"/>
                <a:gd name="connsiteY56" fmla="*/ 278240 h 366304"/>
                <a:gd name="connsiteX57" fmla="*/ 202396 w 341161"/>
                <a:gd name="connsiteY57" fmla="*/ 315351 h 366304"/>
                <a:gd name="connsiteX58" fmla="*/ 202396 w 341161"/>
                <a:gd name="connsiteY58" fmla="*/ 324851 h 366304"/>
                <a:gd name="connsiteX59" fmla="*/ 183049 w 341161"/>
                <a:gd name="connsiteY59" fmla="*/ 344198 h 366304"/>
                <a:gd name="connsiteX60" fmla="*/ 157616 w 341161"/>
                <a:gd name="connsiteY60" fmla="*/ 344198 h 366304"/>
                <a:gd name="connsiteX61" fmla="*/ 138269 w 341161"/>
                <a:gd name="connsiteY61" fmla="*/ 324851 h 366304"/>
                <a:gd name="connsiteX62" fmla="*/ 138269 w 341161"/>
                <a:gd name="connsiteY62" fmla="*/ 315351 h 366304"/>
                <a:gd name="connsiteX63" fmla="*/ 115755 w 341161"/>
                <a:gd name="connsiteY63" fmla="*/ 278042 h 366304"/>
                <a:gd name="connsiteX64" fmla="*/ 93340 w 341161"/>
                <a:gd name="connsiteY64" fmla="*/ 271857 h 366304"/>
                <a:gd name="connsiteX65" fmla="*/ 72559 w 341161"/>
                <a:gd name="connsiteY65" fmla="*/ 277449 h 366304"/>
                <a:gd name="connsiteX66" fmla="*/ 64345 w 341161"/>
                <a:gd name="connsiteY66" fmla="*/ 282397 h 366304"/>
                <a:gd name="connsiteX67" fmla="*/ 37922 w 341161"/>
                <a:gd name="connsiteY67" fmla="*/ 275321 h 366304"/>
                <a:gd name="connsiteX68" fmla="*/ 25354 w 341161"/>
                <a:gd name="connsiteY68" fmla="*/ 252906 h 366304"/>
                <a:gd name="connsiteX69" fmla="*/ 23424 w 341161"/>
                <a:gd name="connsiteY69" fmla="*/ 238062 h 366304"/>
                <a:gd name="connsiteX70" fmla="*/ 32282 w 341161"/>
                <a:gd name="connsiteY70" fmla="*/ 226533 h 366304"/>
                <a:gd name="connsiteX71" fmla="*/ 40594 w 341161"/>
                <a:gd name="connsiteY71" fmla="*/ 221585 h 366304"/>
                <a:gd name="connsiteX72" fmla="*/ 61525 w 341161"/>
                <a:gd name="connsiteY72" fmla="*/ 183584 h 366304"/>
                <a:gd name="connsiteX73" fmla="*/ 40594 w 341161"/>
                <a:gd name="connsiteY73" fmla="*/ 145880 h 366304"/>
                <a:gd name="connsiteX74" fmla="*/ 32282 w 341161"/>
                <a:gd name="connsiteY74" fmla="*/ 140932 h 366304"/>
                <a:gd name="connsiteX75" fmla="*/ 23276 w 341161"/>
                <a:gd name="connsiteY75" fmla="*/ 129205 h 366304"/>
                <a:gd name="connsiteX76" fmla="*/ 25206 w 341161"/>
                <a:gd name="connsiteY76" fmla="*/ 114361 h 366304"/>
                <a:gd name="connsiteX77" fmla="*/ 37922 w 341161"/>
                <a:gd name="connsiteY77" fmla="*/ 92293 h 366304"/>
                <a:gd name="connsiteX78" fmla="*/ 64345 w 341161"/>
                <a:gd name="connsiteY78" fmla="*/ 85217 h 366304"/>
                <a:gd name="connsiteX79" fmla="*/ 72559 w 341161"/>
                <a:gd name="connsiteY79" fmla="*/ 90165 h 366304"/>
                <a:gd name="connsiteX80" fmla="*/ 116052 w 341161"/>
                <a:gd name="connsiteY80" fmla="*/ 89423 h 366304"/>
                <a:gd name="connsiteX81" fmla="*/ 138269 w 341161"/>
                <a:gd name="connsiteY81" fmla="*/ 52263 h 366304"/>
                <a:gd name="connsiteX82" fmla="*/ 138269 w 341161"/>
                <a:gd name="connsiteY82" fmla="*/ 42763 h 366304"/>
                <a:gd name="connsiteX83" fmla="*/ 157616 w 341161"/>
                <a:gd name="connsiteY83" fmla="*/ 23416 h 366304"/>
                <a:gd name="connsiteX84" fmla="*/ 183049 w 341161"/>
                <a:gd name="connsiteY84" fmla="*/ 23416 h 366304"/>
                <a:gd name="connsiteX85" fmla="*/ 202396 w 341161"/>
                <a:gd name="connsiteY85" fmla="*/ 42763 h 366304"/>
                <a:gd name="connsiteX86" fmla="*/ 202396 w 341161"/>
                <a:gd name="connsiteY86" fmla="*/ 52263 h 366304"/>
                <a:gd name="connsiteX87" fmla="*/ 224860 w 341161"/>
                <a:gd name="connsiteY87" fmla="*/ 89571 h 366304"/>
                <a:gd name="connsiteX88" fmla="*/ 268056 w 341161"/>
                <a:gd name="connsiteY88" fmla="*/ 90165 h 366304"/>
                <a:gd name="connsiteX89" fmla="*/ 276270 w 341161"/>
                <a:gd name="connsiteY89" fmla="*/ 85217 h 366304"/>
                <a:gd name="connsiteX90" fmla="*/ 302693 w 341161"/>
                <a:gd name="connsiteY90" fmla="*/ 92293 h 366304"/>
                <a:gd name="connsiteX91" fmla="*/ 315409 w 341161"/>
                <a:gd name="connsiteY91" fmla="*/ 114361 h 366304"/>
                <a:gd name="connsiteX92" fmla="*/ 317339 w 341161"/>
                <a:gd name="connsiteY92" fmla="*/ 129205 h 366304"/>
                <a:gd name="connsiteX93" fmla="*/ 308333 w 341161"/>
                <a:gd name="connsiteY93" fmla="*/ 140932 h 366304"/>
                <a:gd name="connsiteX94" fmla="*/ 300021 w 341161"/>
                <a:gd name="connsiteY94" fmla="*/ 145880 h 366304"/>
                <a:gd name="connsiteX95" fmla="*/ 279140 w 341161"/>
                <a:gd name="connsiteY95" fmla="*/ 183535 h 366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341161" h="366304">
                  <a:moveTo>
                    <a:pt x="319763" y="206741"/>
                  </a:moveTo>
                  <a:lnTo>
                    <a:pt x="311451" y="201793"/>
                  </a:lnTo>
                  <a:cubicBezTo>
                    <a:pt x="305270" y="198018"/>
                    <a:pt x="301644" y="191165"/>
                    <a:pt x="302000" y="183931"/>
                  </a:cubicBezTo>
                  <a:lnTo>
                    <a:pt x="302000" y="183535"/>
                  </a:lnTo>
                  <a:cubicBezTo>
                    <a:pt x="301708" y="176316"/>
                    <a:pt x="305315" y="169492"/>
                    <a:pt x="311451" y="165672"/>
                  </a:cubicBezTo>
                  <a:lnTo>
                    <a:pt x="319763" y="160724"/>
                  </a:lnTo>
                  <a:cubicBezTo>
                    <a:pt x="329531" y="155182"/>
                    <a:pt x="336666" y="145944"/>
                    <a:pt x="339556" y="135093"/>
                  </a:cubicBezTo>
                  <a:cubicBezTo>
                    <a:pt x="342475" y="124282"/>
                    <a:pt x="340946" y="112753"/>
                    <a:pt x="335300" y="103079"/>
                  </a:cubicBezTo>
                  <a:lnTo>
                    <a:pt x="322584" y="81011"/>
                  </a:lnTo>
                  <a:cubicBezTo>
                    <a:pt x="310906" y="60858"/>
                    <a:pt x="285127" y="53955"/>
                    <a:pt x="264939" y="65573"/>
                  </a:cubicBezTo>
                  <a:lnTo>
                    <a:pt x="256725" y="70521"/>
                  </a:lnTo>
                  <a:cubicBezTo>
                    <a:pt x="250204" y="74049"/>
                    <a:pt x="242277" y="73742"/>
                    <a:pt x="236042" y="69729"/>
                  </a:cubicBezTo>
                  <a:cubicBezTo>
                    <a:pt x="229620" y="66305"/>
                    <a:pt x="225533" y="59690"/>
                    <a:pt x="225354" y="52411"/>
                  </a:cubicBezTo>
                  <a:lnTo>
                    <a:pt x="225354" y="42911"/>
                  </a:lnTo>
                  <a:cubicBezTo>
                    <a:pt x="225325" y="19611"/>
                    <a:pt x="206448" y="734"/>
                    <a:pt x="183148" y="704"/>
                  </a:cubicBezTo>
                  <a:lnTo>
                    <a:pt x="157715" y="704"/>
                  </a:lnTo>
                  <a:cubicBezTo>
                    <a:pt x="134414" y="734"/>
                    <a:pt x="115538" y="19611"/>
                    <a:pt x="115508" y="42911"/>
                  </a:cubicBezTo>
                  <a:lnTo>
                    <a:pt x="115508" y="52411"/>
                  </a:lnTo>
                  <a:cubicBezTo>
                    <a:pt x="115280" y="59833"/>
                    <a:pt x="111035" y="66543"/>
                    <a:pt x="104424" y="69927"/>
                  </a:cubicBezTo>
                  <a:cubicBezTo>
                    <a:pt x="98249" y="73787"/>
                    <a:pt x="90476" y="74014"/>
                    <a:pt x="84088" y="70521"/>
                  </a:cubicBezTo>
                  <a:lnTo>
                    <a:pt x="75874" y="65573"/>
                  </a:lnTo>
                  <a:cubicBezTo>
                    <a:pt x="55686" y="53955"/>
                    <a:pt x="29906" y="60858"/>
                    <a:pt x="18229" y="81011"/>
                  </a:cubicBezTo>
                  <a:lnTo>
                    <a:pt x="5562" y="103327"/>
                  </a:lnTo>
                  <a:cubicBezTo>
                    <a:pt x="-64" y="113005"/>
                    <a:pt x="-1578" y="124534"/>
                    <a:pt x="1356" y="135341"/>
                  </a:cubicBezTo>
                  <a:cubicBezTo>
                    <a:pt x="4266" y="146187"/>
                    <a:pt x="11391" y="155415"/>
                    <a:pt x="21149" y="160972"/>
                  </a:cubicBezTo>
                  <a:lnTo>
                    <a:pt x="29461" y="165920"/>
                  </a:lnTo>
                  <a:cubicBezTo>
                    <a:pt x="35701" y="169833"/>
                    <a:pt x="39337" y="176820"/>
                    <a:pt x="38961" y="184178"/>
                  </a:cubicBezTo>
                  <a:cubicBezTo>
                    <a:pt x="39244" y="191407"/>
                    <a:pt x="35612" y="198230"/>
                    <a:pt x="29461" y="202040"/>
                  </a:cubicBezTo>
                  <a:lnTo>
                    <a:pt x="21149" y="206988"/>
                  </a:lnTo>
                  <a:cubicBezTo>
                    <a:pt x="11391" y="212545"/>
                    <a:pt x="4266" y="221773"/>
                    <a:pt x="1356" y="232619"/>
                  </a:cubicBezTo>
                  <a:cubicBezTo>
                    <a:pt x="-1578" y="243426"/>
                    <a:pt x="-64" y="254955"/>
                    <a:pt x="5562" y="264633"/>
                  </a:cubicBezTo>
                  <a:lnTo>
                    <a:pt x="18279" y="286702"/>
                  </a:lnTo>
                  <a:cubicBezTo>
                    <a:pt x="29956" y="306855"/>
                    <a:pt x="55735" y="313757"/>
                    <a:pt x="75923" y="302139"/>
                  </a:cubicBezTo>
                  <a:lnTo>
                    <a:pt x="84137" y="297191"/>
                  </a:lnTo>
                  <a:cubicBezTo>
                    <a:pt x="90669" y="293678"/>
                    <a:pt x="98595" y="294000"/>
                    <a:pt x="104820" y="298033"/>
                  </a:cubicBezTo>
                  <a:cubicBezTo>
                    <a:pt x="111307" y="301368"/>
                    <a:pt x="115434" y="308008"/>
                    <a:pt x="115557" y="315301"/>
                  </a:cubicBezTo>
                  <a:lnTo>
                    <a:pt x="115557" y="324801"/>
                  </a:lnTo>
                  <a:cubicBezTo>
                    <a:pt x="115582" y="348102"/>
                    <a:pt x="134464" y="366979"/>
                    <a:pt x="157764" y="367009"/>
                  </a:cubicBezTo>
                  <a:lnTo>
                    <a:pt x="183197" y="367009"/>
                  </a:lnTo>
                  <a:cubicBezTo>
                    <a:pt x="206498" y="366979"/>
                    <a:pt x="225374" y="348102"/>
                    <a:pt x="225404" y="324801"/>
                  </a:cubicBezTo>
                  <a:lnTo>
                    <a:pt x="225404" y="315301"/>
                  </a:lnTo>
                  <a:cubicBezTo>
                    <a:pt x="225632" y="307894"/>
                    <a:pt x="229857" y="301190"/>
                    <a:pt x="236438" y="297785"/>
                  </a:cubicBezTo>
                  <a:cubicBezTo>
                    <a:pt x="242618" y="293945"/>
                    <a:pt x="250382" y="293718"/>
                    <a:pt x="256775" y="297191"/>
                  </a:cubicBezTo>
                  <a:lnTo>
                    <a:pt x="264988" y="302139"/>
                  </a:lnTo>
                  <a:cubicBezTo>
                    <a:pt x="285177" y="313757"/>
                    <a:pt x="310956" y="306855"/>
                    <a:pt x="322633" y="286702"/>
                  </a:cubicBezTo>
                  <a:lnTo>
                    <a:pt x="335350" y="264633"/>
                  </a:lnTo>
                  <a:cubicBezTo>
                    <a:pt x="340996" y="254960"/>
                    <a:pt x="342524" y="243431"/>
                    <a:pt x="339605" y="232619"/>
                  </a:cubicBezTo>
                  <a:cubicBezTo>
                    <a:pt x="336760" y="221664"/>
                    <a:pt x="329605" y="212332"/>
                    <a:pt x="319763" y="206741"/>
                  </a:cubicBezTo>
                  <a:close/>
                  <a:moveTo>
                    <a:pt x="279140" y="184030"/>
                  </a:moveTo>
                  <a:cubicBezTo>
                    <a:pt x="278749" y="199453"/>
                    <a:pt x="286740" y="213881"/>
                    <a:pt x="300021" y="221734"/>
                  </a:cubicBezTo>
                  <a:lnTo>
                    <a:pt x="308333" y="226682"/>
                  </a:lnTo>
                  <a:cubicBezTo>
                    <a:pt x="312796" y="229215"/>
                    <a:pt x="316042" y="233446"/>
                    <a:pt x="317339" y="238409"/>
                  </a:cubicBezTo>
                  <a:cubicBezTo>
                    <a:pt x="318734" y="243411"/>
                    <a:pt x="318041" y="248770"/>
                    <a:pt x="315409" y="253253"/>
                  </a:cubicBezTo>
                  <a:lnTo>
                    <a:pt x="302693" y="275321"/>
                  </a:lnTo>
                  <a:cubicBezTo>
                    <a:pt x="297349" y="284569"/>
                    <a:pt x="285523" y="287736"/>
                    <a:pt x="276270" y="282397"/>
                  </a:cubicBezTo>
                  <a:lnTo>
                    <a:pt x="268056" y="277449"/>
                  </a:lnTo>
                  <a:cubicBezTo>
                    <a:pt x="254494" y="269789"/>
                    <a:pt x="237838" y="270091"/>
                    <a:pt x="224563" y="278240"/>
                  </a:cubicBezTo>
                  <a:cubicBezTo>
                    <a:pt x="210990" y="285672"/>
                    <a:pt x="202504" y="299873"/>
                    <a:pt x="202396" y="315351"/>
                  </a:cubicBezTo>
                  <a:lnTo>
                    <a:pt x="202396" y="324851"/>
                  </a:lnTo>
                  <a:cubicBezTo>
                    <a:pt x="202371" y="335524"/>
                    <a:pt x="193722" y="344173"/>
                    <a:pt x="183049" y="344198"/>
                  </a:cubicBezTo>
                  <a:lnTo>
                    <a:pt x="157616" y="344198"/>
                  </a:lnTo>
                  <a:cubicBezTo>
                    <a:pt x="146933" y="344198"/>
                    <a:pt x="138269" y="335534"/>
                    <a:pt x="138269" y="324851"/>
                  </a:cubicBezTo>
                  <a:lnTo>
                    <a:pt x="138269" y="315351"/>
                  </a:lnTo>
                  <a:cubicBezTo>
                    <a:pt x="138111" y="299745"/>
                    <a:pt x="129486" y="285460"/>
                    <a:pt x="115755" y="278042"/>
                  </a:cubicBezTo>
                  <a:cubicBezTo>
                    <a:pt x="108957" y="274044"/>
                    <a:pt x="101228" y="271912"/>
                    <a:pt x="93340" y="271857"/>
                  </a:cubicBezTo>
                  <a:cubicBezTo>
                    <a:pt x="86042" y="271857"/>
                    <a:pt x="78872" y="273787"/>
                    <a:pt x="72559" y="277449"/>
                  </a:cubicBezTo>
                  <a:lnTo>
                    <a:pt x="64345" y="282397"/>
                  </a:lnTo>
                  <a:cubicBezTo>
                    <a:pt x="55092" y="287706"/>
                    <a:pt x="43286" y="284544"/>
                    <a:pt x="37922" y="275321"/>
                  </a:cubicBezTo>
                  <a:lnTo>
                    <a:pt x="25354" y="252906"/>
                  </a:lnTo>
                  <a:cubicBezTo>
                    <a:pt x="22722" y="248423"/>
                    <a:pt x="22029" y="243065"/>
                    <a:pt x="23424" y="238062"/>
                  </a:cubicBezTo>
                  <a:cubicBezTo>
                    <a:pt x="24751" y="233208"/>
                    <a:pt x="27932" y="229067"/>
                    <a:pt x="32282" y="226533"/>
                  </a:cubicBezTo>
                  <a:lnTo>
                    <a:pt x="40594" y="221585"/>
                  </a:lnTo>
                  <a:cubicBezTo>
                    <a:pt x="53944" y="213649"/>
                    <a:pt x="61950" y="199106"/>
                    <a:pt x="61525" y="183584"/>
                  </a:cubicBezTo>
                  <a:cubicBezTo>
                    <a:pt x="61871" y="168156"/>
                    <a:pt x="53870" y="153742"/>
                    <a:pt x="40594" y="145880"/>
                  </a:cubicBezTo>
                  <a:lnTo>
                    <a:pt x="32282" y="140932"/>
                  </a:lnTo>
                  <a:cubicBezTo>
                    <a:pt x="27843" y="138369"/>
                    <a:pt x="24607" y="134153"/>
                    <a:pt x="23276" y="129205"/>
                  </a:cubicBezTo>
                  <a:cubicBezTo>
                    <a:pt x="21896" y="124198"/>
                    <a:pt x="22593" y="118849"/>
                    <a:pt x="25206" y="114361"/>
                  </a:cubicBezTo>
                  <a:lnTo>
                    <a:pt x="37922" y="92293"/>
                  </a:lnTo>
                  <a:cubicBezTo>
                    <a:pt x="43301" y="83089"/>
                    <a:pt x="55087" y="79937"/>
                    <a:pt x="64345" y="85217"/>
                  </a:cubicBezTo>
                  <a:lnTo>
                    <a:pt x="72559" y="90165"/>
                  </a:lnTo>
                  <a:cubicBezTo>
                    <a:pt x="86121" y="97820"/>
                    <a:pt x="102762" y="97537"/>
                    <a:pt x="116052" y="89423"/>
                  </a:cubicBezTo>
                  <a:cubicBezTo>
                    <a:pt x="129645" y="81981"/>
                    <a:pt x="138145" y="67760"/>
                    <a:pt x="138269" y="52263"/>
                  </a:cubicBezTo>
                  <a:lnTo>
                    <a:pt x="138269" y="42763"/>
                  </a:lnTo>
                  <a:cubicBezTo>
                    <a:pt x="138298" y="32090"/>
                    <a:pt x="146943" y="23440"/>
                    <a:pt x="157616" y="23416"/>
                  </a:cubicBezTo>
                  <a:lnTo>
                    <a:pt x="183049" y="23416"/>
                  </a:lnTo>
                  <a:cubicBezTo>
                    <a:pt x="193722" y="23445"/>
                    <a:pt x="202366" y="32090"/>
                    <a:pt x="202396" y="42763"/>
                  </a:cubicBezTo>
                  <a:lnTo>
                    <a:pt x="202396" y="52263"/>
                  </a:lnTo>
                  <a:cubicBezTo>
                    <a:pt x="202524" y="67864"/>
                    <a:pt x="211134" y="82159"/>
                    <a:pt x="224860" y="89571"/>
                  </a:cubicBezTo>
                  <a:cubicBezTo>
                    <a:pt x="238091" y="97567"/>
                    <a:pt x="254607" y="97790"/>
                    <a:pt x="268056" y="90165"/>
                  </a:cubicBezTo>
                  <a:lnTo>
                    <a:pt x="276270" y="85217"/>
                  </a:lnTo>
                  <a:cubicBezTo>
                    <a:pt x="285523" y="79908"/>
                    <a:pt x="297329" y="83069"/>
                    <a:pt x="302693" y="92293"/>
                  </a:cubicBezTo>
                  <a:lnTo>
                    <a:pt x="315409" y="114361"/>
                  </a:lnTo>
                  <a:cubicBezTo>
                    <a:pt x="318022" y="118849"/>
                    <a:pt x="318719" y="124198"/>
                    <a:pt x="317339" y="129205"/>
                  </a:cubicBezTo>
                  <a:cubicBezTo>
                    <a:pt x="316028" y="134163"/>
                    <a:pt x="312782" y="138389"/>
                    <a:pt x="308333" y="140932"/>
                  </a:cubicBezTo>
                  <a:lnTo>
                    <a:pt x="300021" y="145880"/>
                  </a:lnTo>
                  <a:cubicBezTo>
                    <a:pt x="286755" y="153723"/>
                    <a:pt x="278769" y="168127"/>
                    <a:pt x="279140" y="183535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FFA30F08-9EAC-42BF-A3E7-3AB6B0FED6E3}"/>
              </a:ext>
            </a:extLst>
          </p:cNvPr>
          <p:cNvGrpSpPr/>
          <p:nvPr/>
        </p:nvGrpSpPr>
        <p:grpSpPr>
          <a:xfrm>
            <a:off x="618004" y="2499321"/>
            <a:ext cx="702043" cy="702824"/>
            <a:chOff x="14234990" y="5168590"/>
            <a:chExt cx="366157" cy="366563"/>
          </a:xfrm>
          <a:solidFill>
            <a:srgbClr val="353535"/>
          </a:solidFill>
        </p:grpSpPr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834AC466-5BF7-4359-BC27-C5655D6CC508}"/>
                </a:ext>
              </a:extLst>
            </p:cNvPr>
            <p:cNvSpPr/>
            <p:nvPr/>
          </p:nvSpPr>
          <p:spPr>
            <a:xfrm>
              <a:off x="14234990" y="5168590"/>
              <a:ext cx="366157" cy="366563"/>
            </a:xfrm>
            <a:custGeom>
              <a:avLst/>
              <a:gdLst>
                <a:gd name="connsiteX0" fmla="*/ 366049 w 366156"/>
                <a:gd name="connsiteY0" fmla="*/ 184191 h 366563"/>
                <a:gd name="connsiteX1" fmla="*/ 183381 w 366156"/>
                <a:gd name="connsiteY1" fmla="*/ 705 h 366563"/>
                <a:gd name="connsiteX2" fmla="*/ -107 w 366156"/>
                <a:gd name="connsiteY2" fmla="*/ 183374 h 366563"/>
                <a:gd name="connsiteX3" fmla="*/ 46850 w 366156"/>
                <a:gd name="connsiteY3" fmla="*/ 306210 h 366563"/>
                <a:gd name="connsiteX4" fmla="*/ 46850 w 366156"/>
                <a:gd name="connsiteY4" fmla="*/ 306605 h 366563"/>
                <a:gd name="connsiteX5" fmla="*/ 52936 w 366156"/>
                <a:gd name="connsiteY5" fmla="*/ 312791 h 366563"/>
                <a:gd name="connsiteX6" fmla="*/ 53233 w 366156"/>
                <a:gd name="connsiteY6" fmla="*/ 313038 h 366563"/>
                <a:gd name="connsiteX7" fmla="*/ 61991 w 366156"/>
                <a:gd name="connsiteY7" fmla="*/ 321054 h 366563"/>
                <a:gd name="connsiteX8" fmla="*/ 162832 w 366156"/>
                <a:gd name="connsiteY8" fmla="*/ 366081 h 366563"/>
                <a:gd name="connsiteX9" fmla="*/ 164515 w 366156"/>
                <a:gd name="connsiteY9" fmla="*/ 366328 h 366563"/>
                <a:gd name="connsiteX10" fmla="*/ 201773 w 366156"/>
                <a:gd name="connsiteY10" fmla="*/ 366328 h 366563"/>
                <a:gd name="connsiteX11" fmla="*/ 203456 w 366156"/>
                <a:gd name="connsiteY11" fmla="*/ 366081 h 366563"/>
                <a:gd name="connsiteX12" fmla="*/ 304347 w 366156"/>
                <a:gd name="connsiteY12" fmla="*/ 321054 h 366563"/>
                <a:gd name="connsiteX13" fmla="*/ 313055 w 366156"/>
                <a:gd name="connsiteY13" fmla="*/ 313038 h 366563"/>
                <a:gd name="connsiteX14" fmla="*/ 313352 w 366156"/>
                <a:gd name="connsiteY14" fmla="*/ 312791 h 366563"/>
                <a:gd name="connsiteX15" fmla="*/ 319438 w 366156"/>
                <a:gd name="connsiteY15" fmla="*/ 306605 h 366563"/>
                <a:gd name="connsiteX16" fmla="*/ 319438 w 366156"/>
                <a:gd name="connsiteY16" fmla="*/ 306210 h 366563"/>
                <a:gd name="connsiteX17" fmla="*/ 366049 w 366156"/>
                <a:gd name="connsiteY17" fmla="*/ 184191 h 366563"/>
                <a:gd name="connsiteX18" fmla="*/ 182971 w 366156"/>
                <a:gd name="connsiteY18" fmla="*/ 24022 h 366563"/>
                <a:gd name="connsiteX19" fmla="*/ 343174 w 366156"/>
                <a:gd name="connsiteY19" fmla="*/ 184057 h 366563"/>
                <a:gd name="connsiteX20" fmla="*/ 306375 w 366156"/>
                <a:gd name="connsiteY20" fmla="*/ 286269 h 366563"/>
                <a:gd name="connsiteX21" fmla="*/ 95168 w 366156"/>
                <a:gd name="connsiteY21" fmla="*/ 250618 h 366563"/>
                <a:gd name="connsiteX22" fmla="*/ 59517 w 366156"/>
                <a:gd name="connsiteY22" fmla="*/ 286269 h 366563"/>
                <a:gd name="connsiteX23" fmla="*/ 80709 w 366156"/>
                <a:gd name="connsiteY23" fmla="*/ 60821 h 366563"/>
                <a:gd name="connsiteX24" fmla="*/ 182971 w 366156"/>
                <a:gd name="connsiteY24" fmla="*/ 24022 h 366563"/>
                <a:gd name="connsiteX25" fmla="*/ 287474 w 366156"/>
                <a:gd name="connsiteY25" fmla="*/ 305319 h 366563"/>
                <a:gd name="connsiteX26" fmla="*/ 282179 w 366156"/>
                <a:gd name="connsiteY26" fmla="*/ 309772 h 366563"/>
                <a:gd name="connsiteX27" fmla="*/ 274906 w 366156"/>
                <a:gd name="connsiteY27" fmla="*/ 315166 h 366563"/>
                <a:gd name="connsiteX28" fmla="*/ 270403 w 366156"/>
                <a:gd name="connsiteY28" fmla="*/ 318233 h 366563"/>
                <a:gd name="connsiteX29" fmla="*/ 261496 w 366156"/>
                <a:gd name="connsiteY29" fmla="*/ 323676 h 366563"/>
                <a:gd name="connsiteX30" fmla="*/ 257686 w 366156"/>
                <a:gd name="connsiteY30" fmla="*/ 325804 h 366563"/>
                <a:gd name="connsiteX31" fmla="*/ 247543 w 366156"/>
                <a:gd name="connsiteY31" fmla="*/ 330752 h 366563"/>
                <a:gd name="connsiteX32" fmla="*/ 243980 w 366156"/>
                <a:gd name="connsiteY32" fmla="*/ 332335 h 366563"/>
                <a:gd name="connsiteX33" fmla="*/ 233144 w 366156"/>
                <a:gd name="connsiteY33" fmla="*/ 336294 h 366563"/>
                <a:gd name="connsiteX34" fmla="*/ 229433 w 366156"/>
                <a:gd name="connsiteY34" fmla="*/ 337531 h 366563"/>
                <a:gd name="connsiteX35" fmla="*/ 218399 w 366156"/>
                <a:gd name="connsiteY35" fmla="*/ 340351 h 366563"/>
                <a:gd name="connsiteX36" fmla="*/ 214292 w 366156"/>
                <a:gd name="connsiteY36" fmla="*/ 341341 h 366563"/>
                <a:gd name="connsiteX37" fmla="*/ 202812 w 366156"/>
                <a:gd name="connsiteY37" fmla="*/ 343073 h 366563"/>
                <a:gd name="connsiteX38" fmla="*/ 198755 w 366156"/>
                <a:gd name="connsiteY38" fmla="*/ 343666 h 366563"/>
                <a:gd name="connsiteX39" fmla="*/ 182971 w 366156"/>
                <a:gd name="connsiteY39" fmla="*/ 344458 h 366563"/>
                <a:gd name="connsiteX40" fmla="*/ 167186 w 366156"/>
                <a:gd name="connsiteY40" fmla="*/ 343666 h 366563"/>
                <a:gd name="connsiteX41" fmla="*/ 163129 w 366156"/>
                <a:gd name="connsiteY41" fmla="*/ 343073 h 366563"/>
                <a:gd name="connsiteX42" fmla="*/ 151649 w 366156"/>
                <a:gd name="connsiteY42" fmla="*/ 341341 h 366563"/>
                <a:gd name="connsiteX43" fmla="*/ 147543 w 366156"/>
                <a:gd name="connsiteY43" fmla="*/ 340351 h 366563"/>
                <a:gd name="connsiteX44" fmla="*/ 136459 w 366156"/>
                <a:gd name="connsiteY44" fmla="*/ 337531 h 366563"/>
                <a:gd name="connsiteX45" fmla="*/ 132797 w 366156"/>
                <a:gd name="connsiteY45" fmla="*/ 336294 h 366563"/>
                <a:gd name="connsiteX46" fmla="*/ 121912 w 366156"/>
                <a:gd name="connsiteY46" fmla="*/ 332286 h 366563"/>
                <a:gd name="connsiteX47" fmla="*/ 118399 w 366156"/>
                <a:gd name="connsiteY47" fmla="*/ 330752 h 366563"/>
                <a:gd name="connsiteX48" fmla="*/ 108206 w 366156"/>
                <a:gd name="connsiteY48" fmla="*/ 325804 h 366563"/>
                <a:gd name="connsiteX49" fmla="*/ 104445 w 366156"/>
                <a:gd name="connsiteY49" fmla="*/ 323676 h 366563"/>
                <a:gd name="connsiteX50" fmla="*/ 95489 w 366156"/>
                <a:gd name="connsiteY50" fmla="*/ 318233 h 366563"/>
                <a:gd name="connsiteX51" fmla="*/ 91036 w 366156"/>
                <a:gd name="connsiteY51" fmla="*/ 315215 h 366563"/>
                <a:gd name="connsiteX52" fmla="*/ 83713 w 366156"/>
                <a:gd name="connsiteY52" fmla="*/ 309723 h 366563"/>
                <a:gd name="connsiteX53" fmla="*/ 78517 w 366156"/>
                <a:gd name="connsiteY53" fmla="*/ 305418 h 366563"/>
                <a:gd name="connsiteX54" fmla="*/ 75598 w 366156"/>
                <a:gd name="connsiteY54" fmla="*/ 302746 h 366563"/>
                <a:gd name="connsiteX55" fmla="*/ 254653 w 366156"/>
                <a:gd name="connsiteY55" fmla="*/ 267105 h 366563"/>
                <a:gd name="connsiteX56" fmla="*/ 290294 w 366156"/>
                <a:gd name="connsiteY56" fmla="*/ 302746 h 366563"/>
                <a:gd name="connsiteX57" fmla="*/ 287474 w 366156"/>
                <a:gd name="connsiteY57" fmla="*/ 305319 h 366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366156" h="366563">
                  <a:moveTo>
                    <a:pt x="366049" y="184191"/>
                  </a:moveTo>
                  <a:cubicBezTo>
                    <a:pt x="366276" y="83082"/>
                    <a:pt x="284490" y="930"/>
                    <a:pt x="183381" y="705"/>
                  </a:cubicBezTo>
                  <a:cubicBezTo>
                    <a:pt x="82268" y="479"/>
                    <a:pt x="120" y="82261"/>
                    <a:pt x="-107" y="183374"/>
                  </a:cubicBezTo>
                  <a:cubicBezTo>
                    <a:pt x="-206" y="228723"/>
                    <a:pt x="16523" y="272494"/>
                    <a:pt x="46850" y="306210"/>
                  </a:cubicBezTo>
                  <a:lnTo>
                    <a:pt x="46850" y="306605"/>
                  </a:lnTo>
                  <a:lnTo>
                    <a:pt x="52936" y="312791"/>
                  </a:lnTo>
                  <a:cubicBezTo>
                    <a:pt x="52936" y="312791"/>
                    <a:pt x="53183" y="312791"/>
                    <a:pt x="53233" y="313038"/>
                  </a:cubicBezTo>
                  <a:cubicBezTo>
                    <a:pt x="56053" y="315858"/>
                    <a:pt x="59022" y="318431"/>
                    <a:pt x="61991" y="321054"/>
                  </a:cubicBezTo>
                  <a:cubicBezTo>
                    <a:pt x="90076" y="346225"/>
                    <a:pt x="125341" y="361974"/>
                    <a:pt x="162832" y="366081"/>
                  </a:cubicBezTo>
                  <a:lnTo>
                    <a:pt x="164515" y="366328"/>
                  </a:lnTo>
                  <a:cubicBezTo>
                    <a:pt x="176904" y="367580"/>
                    <a:pt x="189383" y="367580"/>
                    <a:pt x="201773" y="366328"/>
                  </a:cubicBezTo>
                  <a:lnTo>
                    <a:pt x="203456" y="366081"/>
                  </a:lnTo>
                  <a:cubicBezTo>
                    <a:pt x="240967" y="361984"/>
                    <a:pt x="276247" y="346234"/>
                    <a:pt x="304347" y="321054"/>
                  </a:cubicBezTo>
                  <a:cubicBezTo>
                    <a:pt x="307315" y="318431"/>
                    <a:pt x="310284" y="315858"/>
                    <a:pt x="313055" y="313038"/>
                  </a:cubicBezTo>
                  <a:lnTo>
                    <a:pt x="313352" y="312791"/>
                  </a:lnTo>
                  <a:lnTo>
                    <a:pt x="319438" y="306605"/>
                  </a:lnTo>
                  <a:lnTo>
                    <a:pt x="319438" y="306210"/>
                  </a:lnTo>
                  <a:cubicBezTo>
                    <a:pt x="349527" y="272696"/>
                    <a:pt x="366133" y="229228"/>
                    <a:pt x="366049" y="184191"/>
                  </a:cubicBezTo>
                  <a:close/>
                  <a:moveTo>
                    <a:pt x="182971" y="24022"/>
                  </a:moveTo>
                  <a:cubicBezTo>
                    <a:pt x="271402" y="23976"/>
                    <a:pt x="343129" y="95625"/>
                    <a:pt x="343174" y="184057"/>
                  </a:cubicBezTo>
                  <a:cubicBezTo>
                    <a:pt x="343193" y="221375"/>
                    <a:pt x="330175" y="257526"/>
                    <a:pt x="306375" y="286269"/>
                  </a:cubicBezTo>
                  <a:cubicBezTo>
                    <a:pt x="257894" y="218100"/>
                    <a:pt x="163332" y="202142"/>
                    <a:pt x="95168" y="250618"/>
                  </a:cubicBezTo>
                  <a:cubicBezTo>
                    <a:pt x="81372" y="260430"/>
                    <a:pt x="69324" y="272479"/>
                    <a:pt x="59517" y="286269"/>
                  </a:cubicBezTo>
                  <a:cubicBezTo>
                    <a:pt x="3114" y="218159"/>
                    <a:pt x="12599" y="117224"/>
                    <a:pt x="80709" y="60821"/>
                  </a:cubicBezTo>
                  <a:cubicBezTo>
                    <a:pt x="109462" y="37007"/>
                    <a:pt x="145638" y="23991"/>
                    <a:pt x="182971" y="24022"/>
                  </a:cubicBezTo>
                  <a:close/>
                  <a:moveTo>
                    <a:pt x="287474" y="305319"/>
                  </a:moveTo>
                  <a:cubicBezTo>
                    <a:pt x="285742" y="306853"/>
                    <a:pt x="283960" y="308337"/>
                    <a:pt x="282179" y="309772"/>
                  </a:cubicBezTo>
                  <a:cubicBezTo>
                    <a:pt x="280398" y="311207"/>
                    <a:pt x="277231" y="313434"/>
                    <a:pt x="274906" y="315166"/>
                  </a:cubicBezTo>
                  <a:cubicBezTo>
                    <a:pt x="273421" y="316205"/>
                    <a:pt x="271937" y="317244"/>
                    <a:pt x="270403" y="318233"/>
                  </a:cubicBezTo>
                  <a:cubicBezTo>
                    <a:pt x="267533" y="320163"/>
                    <a:pt x="264564" y="321944"/>
                    <a:pt x="261496" y="323676"/>
                  </a:cubicBezTo>
                  <a:lnTo>
                    <a:pt x="257686" y="325804"/>
                  </a:lnTo>
                  <a:cubicBezTo>
                    <a:pt x="254371" y="327536"/>
                    <a:pt x="250957" y="329169"/>
                    <a:pt x="247543" y="330752"/>
                  </a:cubicBezTo>
                  <a:lnTo>
                    <a:pt x="243980" y="332335"/>
                  </a:lnTo>
                  <a:cubicBezTo>
                    <a:pt x="240418" y="333770"/>
                    <a:pt x="236806" y="335057"/>
                    <a:pt x="233144" y="336294"/>
                  </a:cubicBezTo>
                  <a:lnTo>
                    <a:pt x="229433" y="337531"/>
                  </a:lnTo>
                  <a:cubicBezTo>
                    <a:pt x="225821" y="338619"/>
                    <a:pt x="222110" y="339510"/>
                    <a:pt x="218399" y="340351"/>
                  </a:cubicBezTo>
                  <a:lnTo>
                    <a:pt x="214292" y="341341"/>
                  </a:lnTo>
                  <a:cubicBezTo>
                    <a:pt x="210531" y="342083"/>
                    <a:pt x="206672" y="342627"/>
                    <a:pt x="202812" y="343073"/>
                  </a:cubicBezTo>
                  <a:lnTo>
                    <a:pt x="198755" y="343666"/>
                  </a:lnTo>
                  <a:cubicBezTo>
                    <a:pt x="193560" y="344161"/>
                    <a:pt x="188265" y="344458"/>
                    <a:pt x="182971" y="344458"/>
                  </a:cubicBezTo>
                  <a:cubicBezTo>
                    <a:pt x="177676" y="344458"/>
                    <a:pt x="172382" y="344161"/>
                    <a:pt x="167186" y="343666"/>
                  </a:cubicBezTo>
                  <a:cubicBezTo>
                    <a:pt x="165801" y="343666"/>
                    <a:pt x="164465" y="343271"/>
                    <a:pt x="163129" y="343073"/>
                  </a:cubicBezTo>
                  <a:cubicBezTo>
                    <a:pt x="159270" y="342627"/>
                    <a:pt x="155410" y="342083"/>
                    <a:pt x="151649" y="341341"/>
                  </a:cubicBezTo>
                  <a:lnTo>
                    <a:pt x="147543" y="340351"/>
                  </a:lnTo>
                  <a:cubicBezTo>
                    <a:pt x="143832" y="339510"/>
                    <a:pt x="140121" y="338619"/>
                    <a:pt x="136459" y="337531"/>
                  </a:cubicBezTo>
                  <a:lnTo>
                    <a:pt x="132797" y="336294"/>
                  </a:lnTo>
                  <a:cubicBezTo>
                    <a:pt x="129086" y="335057"/>
                    <a:pt x="125474" y="333770"/>
                    <a:pt x="121912" y="332286"/>
                  </a:cubicBezTo>
                  <a:cubicBezTo>
                    <a:pt x="120724" y="331841"/>
                    <a:pt x="119586" y="331296"/>
                    <a:pt x="118399" y="330752"/>
                  </a:cubicBezTo>
                  <a:cubicBezTo>
                    <a:pt x="114935" y="329218"/>
                    <a:pt x="111521" y="327585"/>
                    <a:pt x="108206" y="325804"/>
                  </a:cubicBezTo>
                  <a:lnTo>
                    <a:pt x="104445" y="323676"/>
                  </a:lnTo>
                  <a:cubicBezTo>
                    <a:pt x="101377" y="321944"/>
                    <a:pt x="98408" y="320163"/>
                    <a:pt x="95489" y="318233"/>
                  </a:cubicBezTo>
                  <a:cubicBezTo>
                    <a:pt x="93955" y="317244"/>
                    <a:pt x="92520" y="316254"/>
                    <a:pt x="91036" y="315215"/>
                  </a:cubicBezTo>
                  <a:cubicBezTo>
                    <a:pt x="88562" y="313434"/>
                    <a:pt x="86088" y="311603"/>
                    <a:pt x="83713" y="309723"/>
                  </a:cubicBezTo>
                  <a:cubicBezTo>
                    <a:pt x="81338" y="307842"/>
                    <a:pt x="80200" y="306902"/>
                    <a:pt x="78517" y="305418"/>
                  </a:cubicBezTo>
                  <a:lnTo>
                    <a:pt x="75598" y="302746"/>
                  </a:lnTo>
                  <a:cubicBezTo>
                    <a:pt x="115202" y="243458"/>
                    <a:pt x="195366" y="227501"/>
                    <a:pt x="254653" y="267105"/>
                  </a:cubicBezTo>
                  <a:cubicBezTo>
                    <a:pt x="268760" y="276526"/>
                    <a:pt x="280873" y="288639"/>
                    <a:pt x="290294" y="302746"/>
                  </a:cubicBezTo>
                  <a:cubicBezTo>
                    <a:pt x="289354" y="303637"/>
                    <a:pt x="288463" y="304527"/>
                    <a:pt x="287474" y="305319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391AA105-E8D4-4242-836D-DAFC2779E395}"/>
                </a:ext>
              </a:extLst>
            </p:cNvPr>
            <p:cNvSpPr/>
            <p:nvPr/>
          </p:nvSpPr>
          <p:spPr>
            <a:xfrm>
              <a:off x="14347930" y="5228521"/>
              <a:ext cx="140227" cy="140227"/>
            </a:xfrm>
            <a:custGeom>
              <a:avLst/>
              <a:gdLst>
                <a:gd name="connsiteX0" fmla="*/ 70006 w 140227"/>
                <a:gd name="connsiteY0" fmla="*/ 140932 h 140227"/>
                <a:gd name="connsiteX1" fmla="*/ 140120 w 140227"/>
                <a:gd name="connsiteY1" fmla="*/ 70818 h 140227"/>
                <a:gd name="connsiteX2" fmla="*/ 70006 w 140227"/>
                <a:gd name="connsiteY2" fmla="*/ 704 h 140227"/>
                <a:gd name="connsiteX3" fmla="*/ -108 w 140227"/>
                <a:gd name="connsiteY3" fmla="*/ 70818 h 140227"/>
                <a:gd name="connsiteX4" fmla="*/ -108 w 140227"/>
                <a:gd name="connsiteY4" fmla="*/ 70867 h 140227"/>
                <a:gd name="connsiteX5" fmla="*/ 70006 w 140227"/>
                <a:gd name="connsiteY5" fmla="*/ 140932 h 140227"/>
                <a:gd name="connsiteX6" fmla="*/ 70006 w 140227"/>
                <a:gd name="connsiteY6" fmla="*/ 23663 h 140227"/>
                <a:gd name="connsiteX7" fmla="*/ 117210 w 140227"/>
                <a:gd name="connsiteY7" fmla="*/ 70867 h 140227"/>
                <a:gd name="connsiteX8" fmla="*/ 70006 w 140227"/>
                <a:gd name="connsiteY8" fmla="*/ 118072 h 140227"/>
                <a:gd name="connsiteX9" fmla="*/ 22802 w 140227"/>
                <a:gd name="connsiteY9" fmla="*/ 70867 h 140227"/>
                <a:gd name="connsiteX10" fmla="*/ 70006 w 140227"/>
                <a:gd name="connsiteY10" fmla="*/ 23663 h 14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0227" h="140227">
                  <a:moveTo>
                    <a:pt x="70006" y="140932"/>
                  </a:moveTo>
                  <a:cubicBezTo>
                    <a:pt x="108730" y="140932"/>
                    <a:pt x="140120" y="109541"/>
                    <a:pt x="140120" y="70818"/>
                  </a:cubicBezTo>
                  <a:cubicBezTo>
                    <a:pt x="140120" y="32095"/>
                    <a:pt x="108730" y="704"/>
                    <a:pt x="70006" y="704"/>
                  </a:cubicBezTo>
                  <a:cubicBezTo>
                    <a:pt x="31283" y="704"/>
                    <a:pt x="-108" y="32095"/>
                    <a:pt x="-108" y="70818"/>
                  </a:cubicBezTo>
                  <a:cubicBezTo>
                    <a:pt x="-108" y="70833"/>
                    <a:pt x="-108" y="70853"/>
                    <a:pt x="-108" y="70867"/>
                  </a:cubicBezTo>
                  <a:cubicBezTo>
                    <a:pt x="-78" y="109571"/>
                    <a:pt x="31302" y="140932"/>
                    <a:pt x="70006" y="140932"/>
                  </a:cubicBezTo>
                  <a:close/>
                  <a:moveTo>
                    <a:pt x="70006" y="23663"/>
                  </a:moveTo>
                  <a:cubicBezTo>
                    <a:pt x="96077" y="23663"/>
                    <a:pt x="117210" y="44796"/>
                    <a:pt x="117210" y="70867"/>
                  </a:cubicBezTo>
                  <a:cubicBezTo>
                    <a:pt x="117210" y="96939"/>
                    <a:pt x="96077" y="118072"/>
                    <a:pt x="70006" y="118072"/>
                  </a:cubicBezTo>
                  <a:cubicBezTo>
                    <a:pt x="43935" y="118072"/>
                    <a:pt x="22802" y="96939"/>
                    <a:pt x="22802" y="70867"/>
                  </a:cubicBezTo>
                  <a:cubicBezTo>
                    <a:pt x="22831" y="44806"/>
                    <a:pt x="43950" y="23693"/>
                    <a:pt x="70006" y="23663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ABD96B65-169D-4F66-A674-B83A48E62977}"/>
              </a:ext>
            </a:extLst>
          </p:cNvPr>
          <p:cNvGrpSpPr/>
          <p:nvPr/>
        </p:nvGrpSpPr>
        <p:grpSpPr>
          <a:xfrm>
            <a:off x="9408760" y="2500390"/>
            <a:ext cx="701497" cy="700686"/>
            <a:chOff x="12318574" y="7724440"/>
            <a:chExt cx="365874" cy="365447"/>
          </a:xfrm>
          <a:solidFill>
            <a:srgbClr val="353535"/>
          </a:solidFill>
        </p:grpSpPr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ED5C8119-E6B0-4655-97EC-FC7D0D5B4A81}"/>
                </a:ext>
              </a:extLst>
            </p:cNvPr>
            <p:cNvSpPr/>
            <p:nvPr/>
          </p:nvSpPr>
          <p:spPr>
            <a:xfrm>
              <a:off x="12397734" y="7797358"/>
              <a:ext cx="207226" cy="292529"/>
            </a:xfrm>
            <a:custGeom>
              <a:avLst/>
              <a:gdLst>
                <a:gd name="connsiteX0" fmla="*/ 207118 w 207226"/>
                <a:gd name="connsiteY0" fmla="*/ 104812 h 292530"/>
                <a:gd name="connsiteX1" fmla="*/ 104005 w 207226"/>
                <a:gd name="connsiteY1" fmla="*/ 705 h 292530"/>
                <a:gd name="connsiteX2" fmla="*/ -107 w 207226"/>
                <a:gd name="connsiteY2" fmla="*/ 103818 h 292530"/>
                <a:gd name="connsiteX3" fmla="*/ 48780 w 207226"/>
                <a:gd name="connsiteY3" fmla="*/ 192294 h 292530"/>
                <a:gd name="connsiteX4" fmla="*/ 48780 w 207226"/>
                <a:gd name="connsiteY4" fmla="*/ 238459 h 292530"/>
                <a:gd name="connsiteX5" fmla="*/ 103555 w 207226"/>
                <a:gd name="connsiteY5" fmla="*/ 293234 h 292530"/>
                <a:gd name="connsiteX6" fmla="*/ 158330 w 207226"/>
                <a:gd name="connsiteY6" fmla="*/ 238459 h 292530"/>
                <a:gd name="connsiteX7" fmla="*/ 158330 w 207226"/>
                <a:gd name="connsiteY7" fmla="*/ 192294 h 292530"/>
                <a:gd name="connsiteX8" fmla="*/ 207118 w 207226"/>
                <a:gd name="connsiteY8" fmla="*/ 104812 h 292530"/>
                <a:gd name="connsiteX9" fmla="*/ 135421 w 207226"/>
                <a:gd name="connsiteY9" fmla="*/ 238410 h 292530"/>
                <a:gd name="connsiteX10" fmla="*/ 104787 w 207226"/>
                <a:gd name="connsiteY10" fmla="*/ 271557 h 292530"/>
                <a:gd name="connsiteX11" fmla="*/ 71640 w 207226"/>
                <a:gd name="connsiteY11" fmla="*/ 240923 h 292530"/>
                <a:gd name="connsiteX12" fmla="*/ 71640 w 207226"/>
                <a:gd name="connsiteY12" fmla="*/ 238410 h 292530"/>
                <a:gd name="connsiteX13" fmla="*/ 71640 w 207226"/>
                <a:gd name="connsiteY13" fmla="*/ 197390 h 292530"/>
                <a:gd name="connsiteX14" fmla="*/ 135421 w 207226"/>
                <a:gd name="connsiteY14" fmla="*/ 197390 h 292530"/>
                <a:gd name="connsiteX15" fmla="*/ 143931 w 207226"/>
                <a:gd name="connsiteY15" fmla="*/ 174481 h 292530"/>
                <a:gd name="connsiteX16" fmla="*/ 63179 w 207226"/>
                <a:gd name="connsiteY16" fmla="*/ 174481 h 292530"/>
                <a:gd name="connsiteX17" fmla="*/ 33679 w 207226"/>
                <a:gd name="connsiteY17" fmla="*/ 64228 h 292530"/>
                <a:gd name="connsiteX18" fmla="*/ 143931 w 207226"/>
                <a:gd name="connsiteY18" fmla="*/ 34728 h 292530"/>
                <a:gd name="connsiteX19" fmla="*/ 173432 w 207226"/>
                <a:gd name="connsiteY19" fmla="*/ 144981 h 292530"/>
                <a:gd name="connsiteX20" fmla="*/ 143931 w 207226"/>
                <a:gd name="connsiteY20" fmla="*/ 174481 h 292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7226" h="292530">
                  <a:moveTo>
                    <a:pt x="207118" y="104812"/>
                  </a:moveTo>
                  <a:cubicBezTo>
                    <a:pt x="207395" y="47588"/>
                    <a:pt x="161230" y="977"/>
                    <a:pt x="104005" y="705"/>
                  </a:cubicBezTo>
                  <a:cubicBezTo>
                    <a:pt x="46781" y="428"/>
                    <a:pt x="171" y="46593"/>
                    <a:pt x="-107" y="103818"/>
                  </a:cubicBezTo>
                  <a:cubicBezTo>
                    <a:pt x="-275" y="139795"/>
                    <a:pt x="18226" y="173288"/>
                    <a:pt x="48780" y="192294"/>
                  </a:cubicBezTo>
                  <a:lnTo>
                    <a:pt x="48780" y="238459"/>
                  </a:lnTo>
                  <a:cubicBezTo>
                    <a:pt x="48780" y="268712"/>
                    <a:pt x="73303" y="293234"/>
                    <a:pt x="103555" y="293234"/>
                  </a:cubicBezTo>
                  <a:cubicBezTo>
                    <a:pt x="133808" y="293234"/>
                    <a:pt x="158330" y="268712"/>
                    <a:pt x="158330" y="238459"/>
                  </a:cubicBezTo>
                  <a:lnTo>
                    <a:pt x="158330" y="192294"/>
                  </a:lnTo>
                  <a:cubicBezTo>
                    <a:pt x="188652" y="173556"/>
                    <a:pt x="207108" y="140458"/>
                    <a:pt x="207118" y="104812"/>
                  </a:cubicBezTo>
                  <a:close/>
                  <a:moveTo>
                    <a:pt x="135421" y="238410"/>
                  </a:moveTo>
                  <a:cubicBezTo>
                    <a:pt x="136113" y="256020"/>
                    <a:pt x="122397" y="270864"/>
                    <a:pt x="104787" y="271557"/>
                  </a:cubicBezTo>
                  <a:cubicBezTo>
                    <a:pt x="87172" y="272249"/>
                    <a:pt x="72333" y="258533"/>
                    <a:pt x="71640" y="240923"/>
                  </a:cubicBezTo>
                  <a:cubicBezTo>
                    <a:pt x="71606" y="240087"/>
                    <a:pt x="71606" y="239246"/>
                    <a:pt x="71640" y="238410"/>
                  </a:cubicBezTo>
                  <a:lnTo>
                    <a:pt x="71640" y="197390"/>
                  </a:lnTo>
                  <a:lnTo>
                    <a:pt x="135421" y="197390"/>
                  </a:lnTo>
                  <a:close/>
                  <a:moveTo>
                    <a:pt x="143931" y="174481"/>
                  </a:moveTo>
                  <a:lnTo>
                    <a:pt x="63179" y="174481"/>
                  </a:lnTo>
                  <a:cubicBezTo>
                    <a:pt x="24589" y="152180"/>
                    <a:pt x="11378" y="102818"/>
                    <a:pt x="33679" y="64228"/>
                  </a:cubicBezTo>
                  <a:cubicBezTo>
                    <a:pt x="55980" y="25639"/>
                    <a:pt x="105341" y="12427"/>
                    <a:pt x="143931" y="34728"/>
                  </a:cubicBezTo>
                  <a:cubicBezTo>
                    <a:pt x="182521" y="57029"/>
                    <a:pt x="195732" y="106391"/>
                    <a:pt x="173432" y="144981"/>
                  </a:cubicBezTo>
                  <a:cubicBezTo>
                    <a:pt x="166356" y="157232"/>
                    <a:pt x="156183" y="167405"/>
                    <a:pt x="143931" y="174481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204D8F63-78CB-4CB4-A3BE-CDD54122B9B3}"/>
                </a:ext>
              </a:extLst>
            </p:cNvPr>
            <p:cNvSpPr/>
            <p:nvPr/>
          </p:nvSpPr>
          <p:spPr>
            <a:xfrm>
              <a:off x="12489917" y="7724440"/>
              <a:ext cx="22909" cy="59367"/>
            </a:xfrm>
            <a:custGeom>
              <a:avLst/>
              <a:gdLst>
                <a:gd name="connsiteX0" fmla="*/ 11372 w 22909"/>
                <a:gd name="connsiteY0" fmla="*/ 60071 h 59367"/>
                <a:gd name="connsiteX1" fmla="*/ 22802 w 22909"/>
                <a:gd name="connsiteY1" fmla="*/ 48592 h 59367"/>
                <a:gd name="connsiteX2" fmla="*/ 22802 w 22909"/>
                <a:gd name="connsiteY2" fmla="*/ 11432 h 59367"/>
                <a:gd name="connsiteX3" fmla="*/ 10595 w 22909"/>
                <a:gd name="connsiteY3" fmla="*/ 729 h 59367"/>
                <a:gd name="connsiteX4" fmla="*/ -108 w 22909"/>
                <a:gd name="connsiteY4" fmla="*/ 11432 h 59367"/>
                <a:gd name="connsiteX5" fmla="*/ -108 w 22909"/>
                <a:gd name="connsiteY5" fmla="*/ 48592 h 59367"/>
                <a:gd name="connsiteX6" fmla="*/ 11372 w 22909"/>
                <a:gd name="connsiteY6" fmla="*/ 60071 h 59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909" h="59367">
                  <a:moveTo>
                    <a:pt x="11372" y="60071"/>
                  </a:moveTo>
                  <a:cubicBezTo>
                    <a:pt x="17691" y="60047"/>
                    <a:pt x="22802" y="54910"/>
                    <a:pt x="22802" y="48592"/>
                  </a:cubicBezTo>
                  <a:lnTo>
                    <a:pt x="22802" y="11432"/>
                  </a:lnTo>
                  <a:cubicBezTo>
                    <a:pt x="22386" y="5103"/>
                    <a:pt x="16919" y="314"/>
                    <a:pt x="10595" y="729"/>
                  </a:cubicBezTo>
                  <a:cubicBezTo>
                    <a:pt x="4845" y="1110"/>
                    <a:pt x="268" y="5687"/>
                    <a:pt x="-108" y="11432"/>
                  </a:cubicBezTo>
                  <a:lnTo>
                    <a:pt x="-108" y="48592"/>
                  </a:lnTo>
                  <a:cubicBezTo>
                    <a:pt x="-108" y="54930"/>
                    <a:pt x="5033" y="60071"/>
                    <a:pt x="11372" y="60071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BFAC94BA-4D60-41D6-A079-B20BD2BA0BB2}"/>
                </a:ext>
              </a:extLst>
            </p:cNvPr>
            <p:cNvSpPr/>
            <p:nvPr/>
          </p:nvSpPr>
          <p:spPr>
            <a:xfrm>
              <a:off x="12368555" y="7773779"/>
              <a:ext cx="49368" cy="49418"/>
            </a:xfrm>
            <a:custGeom>
              <a:avLst/>
              <a:gdLst>
                <a:gd name="connsiteX0" fmla="*/ 29518 w 49368"/>
                <a:gd name="connsiteY0" fmla="*/ 46757 h 49418"/>
                <a:gd name="connsiteX1" fmla="*/ 37632 w 49368"/>
                <a:gd name="connsiteY1" fmla="*/ 50121 h 49418"/>
                <a:gd name="connsiteX2" fmla="*/ 49260 w 49368"/>
                <a:gd name="connsiteY2" fmla="*/ 38790 h 49418"/>
                <a:gd name="connsiteX3" fmla="*/ 45698 w 49368"/>
                <a:gd name="connsiteY3" fmla="*/ 30329 h 49418"/>
                <a:gd name="connsiteX4" fmla="*/ 19424 w 49368"/>
                <a:gd name="connsiteY4" fmla="*/ 4055 h 49418"/>
                <a:gd name="connsiteX5" fmla="*/ 3243 w 49368"/>
                <a:gd name="connsiteY5" fmla="*/ 4055 h 49418"/>
                <a:gd name="connsiteX6" fmla="*/ 3243 w 49368"/>
                <a:gd name="connsiteY6" fmla="*/ 20235 h 4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368" h="49418">
                  <a:moveTo>
                    <a:pt x="29518" y="46757"/>
                  </a:moveTo>
                  <a:cubicBezTo>
                    <a:pt x="31675" y="48899"/>
                    <a:pt x="34589" y="50112"/>
                    <a:pt x="37632" y="50121"/>
                  </a:cubicBezTo>
                  <a:cubicBezTo>
                    <a:pt x="43971" y="50206"/>
                    <a:pt x="49176" y="45134"/>
                    <a:pt x="49260" y="38790"/>
                  </a:cubicBezTo>
                  <a:cubicBezTo>
                    <a:pt x="49300" y="35599"/>
                    <a:pt x="48013" y="32531"/>
                    <a:pt x="45698" y="30329"/>
                  </a:cubicBezTo>
                  <a:lnTo>
                    <a:pt x="19424" y="4055"/>
                  </a:lnTo>
                  <a:cubicBezTo>
                    <a:pt x="14955" y="-413"/>
                    <a:pt x="7712" y="-413"/>
                    <a:pt x="3243" y="4055"/>
                  </a:cubicBezTo>
                  <a:cubicBezTo>
                    <a:pt x="-1225" y="8523"/>
                    <a:pt x="-1225" y="15767"/>
                    <a:pt x="3243" y="20235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26C9F7B9-8D84-4CE7-949E-CE9890B3C8FB}"/>
                </a:ext>
              </a:extLst>
            </p:cNvPr>
            <p:cNvSpPr/>
            <p:nvPr/>
          </p:nvSpPr>
          <p:spPr>
            <a:xfrm>
              <a:off x="12318574" y="7895388"/>
              <a:ext cx="59772" cy="22859"/>
            </a:xfrm>
            <a:custGeom>
              <a:avLst/>
              <a:gdLst>
                <a:gd name="connsiteX0" fmla="*/ 59665 w 59772"/>
                <a:gd name="connsiteY0" fmla="*/ 12134 h 22859"/>
                <a:gd name="connsiteX1" fmla="*/ 48334 w 59772"/>
                <a:gd name="connsiteY1" fmla="*/ 704 h 22859"/>
                <a:gd name="connsiteX2" fmla="*/ 48235 w 59772"/>
                <a:gd name="connsiteY2" fmla="*/ 704 h 22859"/>
                <a:gd name="connsiteX3" fmla="*/ 11322 w 59772"/>
                <a:gd name="connsiteY3" fmla="*/ 704 h 22859"/>
                <a:gd name="connsiteX4" fmla="*/ -108 w 59772"/>
                <a:gd name="connsiteY4" fmla="*/ 12134 h 22859"/>
                <a:gd name="connsiteX5" fmla="*/ 11322 w 59772"/>
                <a:gd name="connsiteY5" fmla="*/ 23564 h 22859"/>
                <a:gd name="connsiteX6" fmla="*/ 48482 w 59772"/>
                <a:gd name="connsiteY6" fmla="*/ 23564 h 22859"/>
                <a:gd name="connsiteX7" fmla="*/ 59665 w 59772"/>
                <a:gd name="connsiteY7" fmla="*/ 12134 h 2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772" h="22859">
                  <a:moveTo>
                    <a:pt x="59665" y="12134"/>
                  </a:moveTo>
                  <a:cubicBezTo>
                    <a:pt x="59695" y="5850"/>
                    <a:pt x="54618" y="734"/>
                    <a:pt x="48334" y="704"/>
                  </a:cubicBezTo>
                  <a:cubicBezTo>
                    <a:pt x="48299" y="704"/>
                    <a:pt x="48269" y="704"/>
                    <a:pt x="48235" y="704"/>
                  </a:cubicBezTo>
                  <a:lnTo>
                    <a:pt x="11322" y="704"/>
                  </a:lnTo>
                  <a:cubicBezTo>
                    <a:pt x="5009" y="704"/>
                    <a:pt x="-108" y="5820"/>
                    <a:pt x="-108" y="12134"/>
                  </a:cubicBezTo>
                  <a:cubicBezTo>
                    <a:pt x="-108" y="18448"/>
                    <a:pt x="5009" y="23564"/>
                    <a:pt x="11322" y="23564"/>
                  </a:cubicBezTo>
                  <a:lnTo>
                    <a:pt x="48482" y="23564"/>
                  </a:lnTo>
                  <a:cubicBezTo>
                    <a:pt x="54712" y="23455"/>
                    <a:pt x="59695" y="18364"/>
                    <a:pt x="59665" y="12134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B516A880-669A-4DFD-8404-B44F5A1D2695}"/>
                </a:ext>
              </a:extLst>
            </p:cNvPr>
            <p:cNvSpPr/>
            <p:nvPr/>
          </p:nvSpPr>
          <p:spPr>
            <a:xfrm>
              <a:off x="12368578" y="7990454"/>
              <a:ext cx="49141" cy="49170"/>
            </a:xfrm>
            <a:custGeom>
              <a:avLst/>
              <a:gdLst>
                <a:gd name="connsiteX0" fmla="*/ 29503 w 49141"/>
                <a:gd name="connsiteY0" fmla="*/ 4055 h 49170"/>
                <a:gd name="connsiteX1" fmla="*/ 3229 w 49141"/>
                <a:gd name="connsiteY1" fmla="*/ 30329 h 49170"/>
                <a:gd name="connsiteX2" fmla="*/ 3229 w 49141"/>
                <a:gd name="connsiteY2" fmla="*/ 46509 h 49170"/>
                <a:gd name="connsiteX3" fmla="*/ 11343 w 49141"/>
                <a:gd name="connsiteY3" fmla="*/ 49874 h 49170"/>
                <a:gd name="connsiteX4" fmla="*/ 19409 w 49141"/>
                <a:gd name="connsiteY4" fmla="*/ 46509 h 49170"/>
                <a:gd name="connsiteX5" fmla="*/ 45683 w 49141"/>
                <a:gd name="connsiteY5" fmla="*/ 20235 h 49170"/>
                <a:gd name="connsiteX6" fmla="*/ 45683 w 49141"/>
                <a:gd name="connsiteY6" fmla="*/ 4055 h 49170"/>
                <a:gd name="connsiteX7" fmla="*/ 29503 w 49141"/>
                <a:gd name="connsiteY7" fmla="*/ 4055 h 49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141" h="49170">
                  <a:moveTo>
                    <a:pt x="29503" y="4055"/>
                  </a:moveTo>
                  <a:lnTo>
                    <a:pt x="3229" y="30329"/>
                  </a:lnTo>
                  <a:cubicBezTo>
                    <a:pt x="-1220" y="34807"/>
                    <a:pt x="-1220" y="42031"/>
                    <a:pt x="3229" y="46509"/>
                  </a:cubicBezTo>
                  <a:cubicBezTo>
                    <a:pt x="5386" y="48652"/>
                    <a:pt x="8300" y="49864"/>
                    <a:pt x="11343" y="49874"/>
                  </a:cubicBezTo>
                  <a:cubicBezTo>
                    <a:pt x="14372" y="49869"/>
                    <a:pt x="17276" y="48662"/>
                    <a:pt x="19409" y="46509"/>
                  </a:cubicBezTo>
                  <a:lnTo>
                    <a:pt x="45683" y="20235"/>
                  </a:lnTo>
                  <a:cubicBezTo>
                    <a:pt x="50151" y="15767"/>
                    <a:pt x="50151" y="8523"/>
                    <a:pt x="45683" y="4055"/>
                  </a:cubicBezTo>
                  <a:cubicBezTo>
                    <a:pt x="41215" y="-413"/>
                    <a:pt x="33971" y="-413"/>
                    <a:pt x="29503" y="4055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5666C990-D2B7-4BEC-B1EA-7247867937C0}"/>
                </a:ext>
              </a:extLst>
            </p:cNvPr>
            <p:cNvSpPr/>
            <p:nvPr/>
          </p:nvSpPr>
          <p:spPr>
            <a:xfrm>
              <a:off x="12585040" y="7990456"/>
              <a:ext cx="49156" cy="49156"/>
            </a:xfrm>
            <a:custGeom>
              <a:avLst/>
              <a:gdLst>
                <a:gd name="connsiteX0" fmla="*/ 19424 w 49156"/>
                <a:gd name="connsiteY0" fmla="*/ 4055 h 49156"/>
                <a:gd name="connsiteX1" fmla="*/ 3243 w 49156"/>
                <a:gd name="connsiteY1" fmla="*/ 4055 h 49156"/>
                <a:gd name="connsiteX2" fmla="*/ 3243 w 49156"/>
                <a:gd name="connsiteY2" fmla="*/ 20235 h 49156"/>
                <a:gd name="connsiteX3" fmla="*/ 29518 w 49156"/>
                <a:gd name="connsiteY3" fmla="*/ 46509 h 49156"/>
                <a:gd name="connsiteX4" fmla="*/ 45698 w 49156"/>
                <a:gd name="connsiteY4" fmla="*/ 46509 h 49156"/>
                <a:gd name="connsiteX5" fmla="*/ 45698 w 49156"/>
                <a:gd name="connsiteY5" fmla="*/ 30329 h 49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156" h="49156">
                  <a:moveTo>
                    <a:pt x="19424" y="4055"/>
                  </a:moveTo>
                  <a:cubicBezTo>
                    <a:pt x="14955" y="-413"/>
                    <a:pt x="7712" y="-413"/>
                    <a:pt x="3243" y="4055"/>
                  </a:cubicBezTo>
                  <a:cubicBezTo>
                    <a:pt x="-1225" y="8523"/>
                    <a:pt x="-1225" y="15767"/>
                    <a:pt x="3243" y="20235"/>
                  </a:cubicBezTo>
                  <a:lnTo>
                    <a:pt x="29518" y="46509"/>
                  </a:lnTo>
                  <a:cubicBezTo>
                    <a:pt x="33986" y="50977"/>
                    <a:pt x="41230" y="50977"/>
                    <a:pt x="45698" y="46509"/>
                  </a:cubicBezTo>
                  <a:cubicBezTo>
                    <a:pt x="50166" y="42041"/>
                    <a:pt x="50166" y="34798"/>
                    <a:pt x="45698" y="30329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35E17EEF-AB7F-4C12-A94F-826B5C00606D}"/>
                </a:ext>
              </a:extLst>
            </p:cNvPr>
            <p:cNvSpPr/>
            <p:nvPr/>
          </p:nvSpPr>
          <p:spPr>
            <a:xfrm>
              <a:off x="12624429" y="7895390"/>
              <a:ext cx="60019" cy="22859"/>
            </a:xfrm>
            <a:custGeom>
              <a:avLst/>
              <a:gdLst>
                <a:gd name="connsiteX0" fmla="*/ 48482 w 60019"/>
                <a:gd name="connsiteY0" fmla="*/ 704 h 22859"/>
                <a:gd name="connsiteX1" fmla="*/ 11322 w 60019"/>
                <a:gd name="connsiteY1" fmla="*/ 704 h 22859"/>
                <a:gd name="connsiteX2" fmla="*/ -108 w 60019"/>
                <a:gd name="connsiteY2" fmla="*/ 12134 h 22859"/>
                <a:gd name="connsiteX3" fmla="*/ 11322 w 60019"/>
                <a:gd name="connsiteY3" fmla="*/ 23564 h 22859"/>
                <a:gd name="connsiteX4" fmla="*/ 48482 w 60019"/>
                <a:gd name="connsiteY4" fmla="*/ 23564 h 22859"/>
                <a:gd name="connsiteX5" fmla="*/ 59912 w 60019"/>
                <a:gd name="connsiteY5" fmla="*/ 12134 h 22859"/>
                <a:gd name="connsiteX6" fmla="*/ 48482 w 60019"/>
                <a:gd name="connsiteY6" fmla="*/ 704 h 2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9" h="22859">
                  <a:moveTo>
                    <a:pt x="48482" y="704"/>
                  </a:moveTo>
                  <a:lnTo>
                    <a:pt x="11322" y="704"/>
                  </a:lnTo>
                  <a:cubicBezTo>
                    <a:pt x="5009" y="704"/>
                    <a:pt x="-108" y="5820"/>
                    <a:pt x="-108" y="12134"/>
                  </a:cubicBezTo>
                  <a:cubicBezTo>
                    <a:pt x="-108" y="18448"/>
                    <a:pt x="5009" y="23564"/>
                    <a:pt x="11322" y="23564"/>
                  </a:cubicBezTo>
                  <a:lnTo>
                    <a:pt x="48482" y="23564"/>
                  </a:lnTo>
                  <a:cubicBezTo>
                    <a:pt x="54796" y="23564"/>
                    <a:pt x="59912" y="18448"/>
                    <a:pt x="59912" y="12134"/>
                  </a:cubicBezTo>
                  <a:cubicBezTo>
                    <a:pt x="59912" y="5820"/>
                    <a:pt x="54796" y="704"/>
                    <a:pt x="48482" y="704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8A45688F-E2D9-4D7B-A852-7128886A5092}"/>
                </a:ext>
              </a:extLst>
            </p:cNvPr>
            <p:cNvSpPr/>
            <p:nvPr/>
          </p:nvSpPr>
          <p:spPr>
            <a:xfrm>
              <a:off x="12584790" y="7774060"/>
              <a:ext cx="49368" cy="49418"/>
            </a:xfrm>
            <a:custGeom>
              <a:avLst/>
              <a:gdLst>
                <a:gd name="connsiteX0" fmla="*/ 11521 w 49368"/>
                <a:gd name="connsiteY0" fmla="*/ 49874 h 49418"/>
                <a:gd name="connsiteX1" fmla="*/ 19636 w 49368"/>
                <a:gd name="connsiteY1" fmla="*/ 46509 h 49418"/>
                <a:gd name="connsiteX2" fmla="*/ 45910 w 49368"/>
                <a:gd name="connsiteY2" fmla="*/ 20235 h 49418"/>
                <a:gd name="connsiteX3" fmla="*/ 45910 w 49368"/>
                <a:gd name="connsiteY3" fmla="*/ 4055 h 49418"/>
                <a:gd name="connsiteX4" fmla="*/ 29730 w 49368"/>
                <a:gd name="connsiteY4" fmla="*/ 4055 h 49418"/>
                <a:gd name="connsiteX5" fmla="*/ 3456 w 49368"/>
                <a:gd name="connsiteY5" fmla="*/ 30329 h 49418"/>
                <a:gd name="connsiteX6" fmla="*/ 3060 w 49368"/>
                <a:gd name="connsiteY6" fmla="*/ 46559 h 49418"/>
                <a:gd name="connsiteX7" fmla="*/ 11521 w 49368"/>
                <a:gd name="connsiteY7" fmla="*/ 50122 h 4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368" h="49418">
                  <a:moveTo>
                    <a:pt x="11521" y="49874"/>
                  </a:moveTo>
                  <a:cubicBezTo>
                    <a:pt x="14564" y="49869"/>
                    <a:pt x="17484" y="48657"/>
                    <a:pt x="19636" y="46509"/>
                  </a:cubicBezTo>
                  <a:lnTo>
                    <a:pt x="45910" y="20235"/>
                  </a:lnTo>
                  <a:cubicBezTo>
                    <a:pt x="50378" y="15767"/>
                    <a:pt x="50378" y="8523"/>
                    <a:pt x="45910" y="4055"/>
                  </a:cubicBezTo>
                  <a:cubicBezTo>
                    <a:pt x="41442" y="-413"/>
                    <a:pt x="34198" y="-413"/>
                    <a:pt x="29730" y="4055"/>
                  </a:cubicBezTo>
                  <a:lnTo>
                    <a:pt x="3456" y="30329"/>
                  </a:lnTo>
                  <a:cubicBezTo>
                    <a:pt x="-1136" y="34703"/>
                    <a:pt x="-1314" y="41967"/>
                    <a:pt x="3060" y="46559"/>
                  </a:cubicBezTo>
                  <a:cubicBezTo>
                    <a:pt x="5262" y="48875"/>
                    <a:pt x="8330" y="50161"/>
                    <a:pt x="11521" y="50122"/>
                  </a:cubicBezTo>
                  <a:close/>
                </a:path>
              </a:pathLst>
            </a:custGeom>
            <a:grpFill/>
            <a:ln w="49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7729A3A9-2108-48E6-9725-4861A605D895}"/>
              </a:ext>
            </a:extLst>
          </p:cNvPr>
          <p:cNvGrpSpPr/>
          <p:nvPr/>
        </p:nvGrpSpPr>
        <p:grpSpPr>
          <a:xfrm>
            <a:off x="7940580" y="2500826"/>
            <a:ext cx="705040" cy="705360"/>
            <a:chOff x="12517092" y="662626"/>
            <a:chExt cx="705040" cy="705360"/>
          </a:xfrm>
          <a:solidFill>
            <a:srgbClr val="353535"/>
          </a:solidFill>
        </p:grpSpPr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4851C097-EAA3-4231-8167-7F341015CEE1}"/>
                </a:ext>
              </a:extLst>
            </p:cNvPr>
            <p:cNvSpPr/>
            <p:nvPr/>
          </p:nvSpPr>
          <p:spPr>
            <a:xfrm>
              <a:off x="12517092" y="662626"/>
              <a:ext cx="705040" cy="705360"/>
            </a:xfrm>
            <a:custGeom>
              <a:avLst/>
              <a:gdLst>
                <a:gd name="connsiteX0" fmla="*/ 570347 w 705040"/>
                <a:gd name="connsiteY0" fmla="*/ 148114 h 705360"/>
                <a:gd name="connsiteX1" fmla="*/ 510340 w 705040"/>
                <a:gd name="connsiteY1" fmla="*/ 44673 h 705360"/>
                <a:gd name="connsiteX2" fmla="*/ 387182 w 705040"/>
                <a:gd name="connsiteY2" fmla="*/ 11621 h 705360"/>
                <a:gd name="connsiteX3" fmla="*/ 151533 w 705040"/>
                <a:gd name="connsiteY3" fmla="*/ 148114 h 705360"/>
                <a:gd name="connsiteX4" fmla="*/ 139151 w 705040"/>
                <a:gd name="connsiteY4" fmla="*/ 148114 h 705360"/>
                <a:gd name="connsiteX5" fmla="*/ -295 w 705040"/>
                <a:gd name="connsiteY5" fmla="*/ 287560 h 705360"/>
                <a:gd name="connsiteX6" fmla="*/ -295 w 705040"/>
                <a:gd name="connsiteY6" fmla="*/ 528638 h 705360"/>
                <a:gd name="connsiteX7" fmla="*/ -295 w 705040"/>
                <a:gd name="connsiteY7" fmla="*/ 533686 h 705360"/>
                <a:gd name="connsiteX8" fmla="*/ -295 w 705040"/>
                <a:gd name="connsiteY8" fmla="*/ 541116 h 705360"/>
                <a:gd name="connsiteX9" fmla="*/ 162801 w 705040"/>
                <a:gd name="connsiteY9" fmla="*/ 704917 h 705360"/>
                <a:gd name="connsiteX10" fmla="*/ 266405 w 705040"/>
                <a:gd name="connsiteY10" fmla="*/ 668179 h 705360"/>
                <a:gd name="connsiteX11" fmla="*/ 565299 w 705040"/>
                <a:gd name="connsiteY11" fmla="*/ 668179 h 705360"/>
                <a:gd name="connsiteX12" fmla="*/ 704745 w 705040"/>
                <a:gd name="connsiteY12" fmla="*/ 528638 h 705360"/>
                <a:gd name="connsiteX13" fmla="*/ 704745 w 705040"/>
                <a:gd name="connsiteY13" fmla="*/ 287274 h 705360"/>
                <a:gd name="connsiteX14" fmla="*/ 570347 w 705040"/>
                <a:gd name="connsiteY14" fmla="*/ 148114 h 705360"/>
                <a:gd name="connsiteX15" fmla="*/ 409184 w 705040"/>
                <a:gd name="connsiteY15" fmla="*/ 50007 h 705360"/>
                <a:gd name="connsiteX16" fmla="*/ 472240 w 705040"/>
                <a:gd name="connsiteY16" fmla="*/ 66961 h 705360"/>
                <a:gd name="connsiteX17" fmla="*/ 519103 w 705040"/>
                <a:gd name="connsiteY17" fmla="*/ 147828 h 705360"/>
                <a:gd name="connsiteX18" fmla="*/ 239925 w 705040"/>
                <a:gd name="connsiteY18" fmla="*/ 147828 h 705360"/>
                <a:gd name="connsiteX19" fmla="*/ 163725 w 705040"/>
                <a:gd name="connsiteY19" fmla="*/ 660369 h 705360"/>
                <a:gd name="connsiteX20" fmla="*/ 44282 w 705040"/>
                <a:gd name="connsiteY20" fmla="*/ 540735 h 705360"/>
                <a:gd name="connsiteX21" fmla="*/ 163916 w 705040"/>
                <a:gd name="connsiteY21" fmla="*/ 421291 h 705360"/>
                <a:gd name="connsiteX22" fmla="*/ 283359 w 705040"/>
                <a:gd name="connsiteY22" fmla="*/ 540830 h 705360"/>
                <a:gd name="connsiteX23" fmla="*/ 163725 w 705040"/>
                <a:gd name="connsiteY23" fmla="*/ 660369 h 705360"/>
                <a:gd name="connsiteX24" fmla="*/ 660930 w 705040"/>
                <a:gd name="connsiteY24" fmla="*/ 325184 h 705360"/>
                <a:gd name="connsiteX25" fmla="*/ 465572 w 705040"/>
                <a:gd name="connsiteY25" fmla="*/ 325184 h 705360"/>
                <a:gd name="connsiteX26" fmla="*/ 380238 w 705040"/>
                <a:gd name="connsiteY26" fmla="*/ 404918 h 705360"/>
                <a:gd name="connsiteX27" fmla="*/ 459962 w 705040"/>
                <a:gd name="connsiteY27" fmla="*/ 490252 h 705360"/>
                <a:gd name="connsiteX28" fmla="*/ 465572 w 705040"/>
                <a:gd name="connsiteY28" fmla="*/ 490252 h 705360"/>
                <a:gd name="connsiteX29" fmla="*/ 660454 w 705040"/>
                <a:gd name="connsiteY29" fmla="*/ 490252 h 705360"/>
                <a:gd name="connsiteX30" fmla="*/ 660454 w 705040"/>
                <a:gd name="connsiteY30" fmla="*/ 528352 h 705360"/>
                <a:gd name="connsiteX31" fmla="*/ 565204 w 705040"/>
                <a:gd name="connsiteY31" fmla="*/ 623602 h 705360"/>
                <a:gd name="connsiteX32" fmla="*/ 304219 w 705040"/>
                <a:gd name="connsiteY32" fmla="*/ 623602 h 705360"/>
                <a:gd name="connsiteX33" fmla="*/ 247240 w 705040"/>
                <a:gd name="connsiteY33" fmla="*/ 399726 h 705360"/>
                <a:gd name="connsiteX34" fmla="*/ 43901 w 705040"/>
                <a:gd name="connsiteY34" fmla="*/ 429197 h 705360"/>
                <a:gd name="connsiteX35" fmla="*/ 43901 w 705040"/>
                <a:gd name="connsiteY35" fmla="*/ 287274 h 705360"/>
                <a:gd name="connsiteX36" fmla="*/ 139151 w 705040"/>
                <a:gd name="connsiteY36" fmla="*/ 192024 h 705360"/>
                <a:gd name="connsiteX37" fmla="*/ 565013 w 705040"/>
                <a:gd name="connsiteY37" fmla="*/ 192024 h 705360"/>
                <a:gd name="connsiteX38" fmla="*/ 660263 w 705040"/>
                <a:gd name="connsiteY38" fmla="*/ 287274 h 705360"/>
                <a:gd name="connsiteX39" fmla="*/ 660930 w 705040"/>
                <a:gd name="connsiteY39" fmla="*/ 369189 h 705360"/>
                <a:gd name="connsiteX40" fmla="*/ 660930 w 705040"/>
                <a:gd name="connsiteY40" fmla="*/ 446151 h 705360"/>
                <a:gd name="connsiteX41" fmla="*/ 465572 w 705040"/>
                <a:gd name="connsiteY41" fmla="*/ 446151 h 705360"/>
                <a:gd name="connsiteX42" fmla="*/ 427091 w 705040"/>
                <a:gd name="connsiteY42" fmla="*/ 407670 h 705360"/>
                <a:gd name="connsiteX43" fmla="*/ 465572 w 705040"/>
                <a:gd name="connsiteY43" fmla="*/ 369189 h 705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05040" h="705360">
                  <a:moveTo>
                    <a:pt x="570347" y="148114"/>
                  </a:moveTo>
                  <a:lnTo>
                    <a:pt x="510340" y="44673"/>
                  </a:lnTo>
                  <a:cubicBezTo>
                    <a:pt x="485442" y="1553"/>
                    <a:pt x="430321" y="-13239"/>
                    <a:pt x="387182" y="11621"/>
                  </a:cubicBezTo>
                  <a:lnTo>
                    <a:pt x="151533" y="148114"/>
                  </a:lnTo>
                  <a:lnTo>
                    <a:pt x="139151" y="148114"/>
                  </a:lnTo>
                  <a:cubicBezTo>
                    <a:pt x="62179" y="148219"/>
                    <a:pt x="-191" y="210588"/>
                    <a:pt x="-295" y="287560"/>
                  </a:cubicBezTo>
                  <a:lnTo>
                    <a:pt x="-295" y="528638"/>
                  </a:lnTo>
                  <a:cubicBezTo>
                    <a:pt x="-295" y="530257"/>
                    <a:pt x="-295" y="531971"/>
                    <a:pt x="-295" y="533686"/>
                  </a:cubicBezTo>
                  <a:cubicBezTo>
                    <a:pt x="-295" y="535401"/>
                    <a:pt x="-295" y="538639"/>
                    <a:pt x="-295" y="541116"/>
                  </a:cubicBezTo>
                  <a:cubicBezTo>
                    <a:pt x="-495" y="631384"/>
                    <a:pt x="72523" y="704727"/>
                    <a:pt x="162801" y="704917"/>
                  </a:cubicBezTo>
                  <a:cubicBezTo>
                    <a:pt x="200539" y="705003"/>
                    <a:pt x="237144" y="692020"/>
                    <a:pt x="266405" y="668179"/>
                  </a:cubicBezTo>
                  <a:lnTo>
                    <a:pt x="565299" y="668179"/>
                  </a:lnTo>
                  <a:cubicBezTo>
                    <a:pt x="642309" y="668074"/>
                    <a:pt x="704688" y="605647"/>
                    <a:pt x="704745" y="528638"/>
                  </a:cubicBezTo>
                  <a:lnTo>
                    <a:pt x="704745" y="287274"/>
                  </a:lnTo>
                  <a:cubicBezTo>
                    <a:pt x="704640" y="212303"/>
                    <a:pt x="645271" y="150829"/>
                    <a:pt x="570347" y="148114"/>
                  </a:cubicBezTo>
                  <a:close/>
                  <a:moveTo>
                    <a:pt x="409184" y="50007"/>
                  </a:moveTo>
                  <a:cubicBezTo>
                    <a:pt x="431282" y="37291"/>
                    <a:pt x="459495" y="44882"/>
                    <a:pt x="472240" y="66961"/>
                  </a:cubicBezTo>
                  <a:lnTo>
                    <a:pt x="519103" y="147828"/>
                  </a:lnTo>
                  <a:lnTo>
                    <a:pt x="239925" y="147828"/>
                  </a:lnTo>
                  <a:close/>
                  <a:moveTo>
                    <a:pt x="163725" y="660369"/>
                  </a:moveTo>
                  <a:cubicBezTo>
                    <a:pt x="97707" y="660321"/>
                    <a:pt x="44225" y="606752"/>
                    <a:pt x="44282" y="540735"/>
                  </a:cubicBezTo>
                  <a:cubicBezTo>
                    <a:pt x="44339" y="474717"/>
                    <a:pt x="97898" y="421234"/>
                    <a:pt x="163916" y="421291"/>
                  </a:cubicBezTo>
                  <a:cubicBezTo>
                    <a:pt x="229895" y="421348"/>
                    <a:pt x="283359" y="474850"/>
                    <a:pt x="283359" y="540830"/>
                  </a:cubicBezTo>
                  <a:cubicBezTo>
                    <a:pt x="283302" y="606867"/>
                    <a:pt x="229762" y="660369"/>
                    <a:pt x="163725" y="660369"/>
                  </a:cubicBezTo>
                  <a:close/>
                  <a:moveTo>
                    <a:pt x="660930" y="325184"/>
                  </a:moveTo>
                  <a:lnTo>
                    <a:pt x="465572" y="325184"/>
                  </a:lnTo>
                  <a:cubicBezTo>
                    <a:pt x="419986" y="323631"/>
                    <a:pt x="381781" y="359331"/>
                    <a:pt x="380238" y="404918"/>
                  </a:cubicBezTo>
                  <a:cubicBezTo>
                    <a:pt x="378685" y="450495"/>
                    <a:pt x="414385" y="488699"/>
                    <a:pt x="459962" y="490252"/>
                  </a:cubicBezTo>
                  <a:cubicBezTo>
                    <a:pt x="461829" y="490319"/>
                    <a:pt x="463705" y="490319"/>
                    <a:pt x="465572" y="490252"/>
                  </a:cubicBezTo>
                  <a:lnTo>
                    <a:pt x="660454" y="490252"/>
                  </a:lnTo>
                  <a:lnTo>
                    <a:pt x="660454" y="528352"/>
                  </a:lnTo>
                  <a:cubicBezTo>
                    <a:pt x="660454" y="580959"/>
                    <a:pt x="617811" y="623602"/>
                    <a:pt x="565204" y="623602"/>
                  </a:cubicBezTo>
                  <a:lnTo>
                    <a:pt x="304219" y="623602"/>
                  </a:lnTo>
                  <a:cubicBezTo>
                    <a:pt x="350310" y="546040"/>
                    <a:pt x="324793" y="445808"/>
                    <a:pt x="247240" y="399726"/>
                  </a:cubicBezTo>
                  <a:cubicBezTo>
                    <a:pt x="180994" y="360360"/>
                    <a:pt x="96241" y="372637"/>
                    <a:pt x="43901" y="429197"/>
                  </a:cubicBezTo>
                  <a:lnTo>
                    <a:pt x="43901" y="287274"/>
                  </a:lnTo>
                  <a:cubicBezTo>
                    <a:pt x="43901" y="234668"/>
                    <a:pt x="86544" y="192024"/>
                    <a:pt x="139151" y="192024"/>
                  </a:cubicBezTo>
                  <a:lnTo>
                    <a:pt x="565013" y="192024"/>
                  </a:lnTo>
                  <a:cubicBezTo>
                    <a:pt x="617620" y="192024"/>
                    <a:pt x="660263" y="234668"/>
                    <a:pt x="660263" y="287274"/>
                  </a:cubicBezTo>
                  <a:close/>
                  <a:moveTo>
                    <a:pt x="660930" y="369189"/>
                  </a:moveTo>
                  <a:lnTo>
                    <a:pt x="660930" y="446151"/>
                  </a:lnTo>
                  <a:lnTo>
                    <a:pt x="465572" y="446151"/>
                  </a:lnTo>
                  <a:cubicBezTo>
                    <a:pt x="444322" y="446151"/>
                    <a:pt x="427091" y="428920"/>
                    <a:pt x="427091" y="407670"/>
                  </a:cubicBezTo>
                  <a:cubicBezTo>
                    <a:pt x="427091" y="386420"/>
                    <a:pt x="444322" y="369189"/>
                    <a:pt x="465572" y="3691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BF5F2415-A28F-4C13-A9BC-1E4DBA6C2FCA}"/>
                </a:ext>
              </a:extLst>
            </p:cNvPr>
            <p:cNvSpPr/>
            <p:nvPr/>
          </p:nvSpPr>
          <p:spPr>
            <a:xfrm>
              <a:off x="12608749" y="1118079"/>
              <a:ext cx="143775" cy="171068"/>
            </a:xfrm>
            <a:custGeom>
              <a:avLst/>
              <a:gdLst>
                <a:gd name="connsiteX0" fmla="*/ 105882 w 143775"/>
                <a:gd name="connsiteY0" fmla="*/ 83186 h 171068"/>
                <a:gd name="connsiteX1" fmla="*/ 93595 w 143775"/>
                <a:gd name="connsiteY1" fmla="*/ 95473 h 171068"/>
                <a:gd name="connsiteX2" fmla="*/ 93595 w 143775"/>
                <a:gd name="connsiteY2" fmla="*/ 21559 h 171068"/>
                <a:gd name="connsiteX3" fmla="*/ 71592 w 143775"/>
                <a:gd name="connsiteY3" fmla="*/ -443 h 171068"/>
                <a:gd name="connsiteX4" fmla="*/ 49589 w 143775"/>
                <a:gd name="connsiteY4" fmla="*/ 21559 h 171068"/>
                <a:gd name="connsiteX5" fmla="*/ 49589 w 143775"/>
                <a:gd name="connsiteY5" fmla="*/ 95473 h 171068"/>
                <a:gd name="connsiteX6" fmla="*/ 37302 w 143775"/>
                <a:gd name="connsiteY6" fmla="*/ 83186 h 171068"/>
                <a:gd name="connsiteX7" fmla="*/ 6155 w 143775"/>
                <a:gd name="connsiteY7" fmla="*/ 83186 h 171068"/>
                <a:gd name="connsiteX8" fmla="*/ 6155 w 143775"/>
                <a:gd name="connsiteY8" fmla="*/ 114333 h 171068"/>
                <a:gd name="connsiteX9" fmla="*/ 56066 w 143775"/>
                <a:gd name="connsiteY9" fmla="*/ 164244 h 171068"/>
                <a:gd name="connsiteX10" fmla="*/ 71592 w 143775"/>
                <a:gd name="connsiteY10" fmla="*/ 170626 h 171068"/>
                <a:gd name="connsiteX11" fmla="*/ 87213 w 143775"/>
                <a:gd name="connsiteY11" fmla="*/ 164244 h 171068"/>
                <a:gd name="connsiteX12" fmla="*/ 137029 w 143775"/>
                <a:gd name="connsiteY12" fmla="*/ 114333 h 171068"/>
                <a:gd name="connsiteX13" fmla="*/ 137029 w 143775"/>
                <a:gd name="connsiteY13" fmla="*/ 83186 h 171068"/>
                <a:gd name="connsiteX14" fmla="*/ 105882 w 143775"/>
                <a:gd name="connsiteY14" fmla="*/ 83186 h 17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3775" h="171068">
                  <a:moveTo>
                    <a:pt x="105882" y="83186"/>
                  </a:moveTo>
                  <a:lnTo>
                    <a:pt x="93595" y="95473"/>
                  </a:lnTo>
                  <a:lnTo>
                    <a:pt x="93595" y="21559"/>
                  </a:lnTo>
                  <a:cubicBezTo>
                    <a:pt x="93595" y="9405"/>
                    <a:pt x="83746" y="-443"/>
                    <a:pt x="71592" y="-443"/>
                  </a:cubicBezTo>
                  <a:cubicBezTo>
                    <a:pt x="59438" y="-443"/>
                    <a:pt x="49589" y="9405"/>
                    <a:pt x="49589" y="21559"/>
                  </a:cubicBezTo>
                  <a:lnTo>
                    <a:pt x="49589" y="95473"/>
                  </a:lnTo>
                  <a:lnTo>
                    <a:pt x="37302" y="83186"/>
                  </a:lnTo>
                  <a:cubicBezTo>
                    <a:pt x="28701" y="74585"/>
                    <a:pt x="14756" y="74585"/>
                    <a:pt x="6155" y="83186"/>
                  </a:cubicBezTo>
                  <a:cubicBezTo>
                    <a:pt x="-2446" y="91787"/>
                    <a:pt x="-2446" y="105732"/>
                    <a:pt x="6155" y="114333"/>
                  </a:cubicBezTo>
                  <a:lnTo>
                    <a:pt x="56066" y="164244"/>
                  </a:lnTo>
                  <a:cubicBezTo>
                    <a:pt x="60238" y="168273"/>
                    <a:pt x="65791" y="170549"/>
                    <a:pt x="71592" y="170626"/>
                  </a:cubicBezTo>
                  <a:cubicBezTo>
                    <a:pt x="77421" y="170578"/>
                    <a:pt x="83012" y="168292"/>
                    <a:pt x="87213" y="164244"/>
                  </a:cubicBezTo>
                  <a:lnTo>
                    <a:pt x="137029" y="114333"/>
                  </a:lnTo>
                  <a:cubicBezTo>
                    <a:pt x="145630" y="105732"/>
                    <a:pt x="145630" y="91787"/>
                    <a:pt x="137029" y="83186"/>
                  </a:cubicBezTo>
                  <a:cubicBezTo>
                    <a:pt x="128427" y="74585"/>
                    <a:pt x="114483" y="74585"/>
                    <a:pt x="105882" y="831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4D0DF28B-77A9-41D4-980D-64AFE3B4E2B0}"/>
              </a:ext>
            </a:extLst>
          </p:cNvPr>
          <p:cNvGrpSpPr/>
          <p:nvPr/>
        </p:nvGrpSpPr>
        <p:grpSpPr>
          <a:xfrm>
            <a:off x="5012095" y="3952432"/>
            <a:ext cx="704946" cy="705209"/>
            <a:chOff x="13819326" y="3219457"/>
            <a:chExt cx="704946" cy="705209"/>
          </a:xfrm>
          <a:solidFill>
            <a:srgbClr val="353535"/>
          </a:solidFill>
        </p:grpSpPr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7E2C42EB-756B-45FB-8B0D-65EF5D9E25CC}"/>
                </a:ext>
              </a:extLst>
            </p:cNvPr>
            <p:cNvSpPr/>
            <p:nvPr/>
          </p:nvSpPr>
          <p:spPr>
            <a:xfrm>
              <a:off x="13819326" y="3880467"/>
              <a:ext cx="704946" cy="44199"/>
            </a:xfrm>
            <a:custGeom>
              <a:avLst/>
              <a:gdLst>
                <a:gd name="connsiteX0" fmla="*/ 683804 w 704946"/>
                <a:gd name="connsiteY0" fmla="*/ -383 h 44199"/>
                <a:gd name="connsiteX1" fmla="*/ 23054 w 704946"/>
                <a:gd name="connsiteY1" fmla="*/ -383 h 44199"/>
                <a:gd name="connsiteX2" fmla="*/ -444 w 704946"/>
                <a:gd name="connsiteY2" fmla="*/ 20219 h 44199"/>
                <a:gd name="connsiteX3" fmla="*/ 20159 w 704946"/>
                <a:gd name="connsiteY3" fmla="*/ 43717 h 44199"/>
                <a:gd name="connsiteX4" fmla="*/ 23054 w 704946"/>
                <a:gd name="connsiteY4" fmla="*/ 43717 h 44199"/>
                <a:gd name="connsiteX5" fmla="*/ 683804 w 704946"/>
                <a:gd name="connsiteY5" fmla="*/ 43717 h 44199"/>
                <a:gd name="connsiteX6" fmla="*/ 704406 w 704946"/>
                <a:gd name="connsiteY6" fmla="*/ 20219 h 44199"/>
                <a:gd name="connsiteX7" fmla="*/ 683804 w 704946"/>
                <a:gd name="connsiteY7" fmla="*/ -383 h 44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4946" h="44199">
                  <a:moveTo>
                    <a:pt x="683804" y="-383"/>
                  </a:moveTo>
                  <a:lnTo>
                    <a:pt x="23054" y="-383"/>
                  </a:lnTo>
                  <a:cubicBezTo>
                    <a:pt x="10872" y="-1184"/>
                    <a:pt x="356" y="8037"/>
                    <a:pt x="-444" y="20219"/>
                  </a:cubicBezTo>
                  <a:cubicBezTo>
                    <a:pt x="-1244" y="32392"/>
                    <a:pt x="7977" y="42917"/>
                    <a:pt x="20159" y="43717"/>
                  </a:cubicBezTo>
                  <a:cubicBezTo>
                    <a:pt x="21121" y="43784"/>
                    <a:pt x="22093" y="43784"/>
                    <a:pt x="23054" y="43717"/>
                  </a:cubicBezTo>
                  <a:lnTo>
                    <a:pt x="683804" y="43717"/>
                  </a:lnTo>
                  <a:cubicBezTo>
                    <a:pt x="695986" y="42917"/>
                    <a:pt x="705207" y="32392"/>
                    <a:pt x="704406" y="20219"/>
                  </a:cubicBezTo>
                  <a:cubicBezTo>
                    <a:pt x="703673" y="9151"/>
                    <a:pt x="694863" y="340"/>
                    <a:pt x="683804" y="-3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4F667E1B-E9DA-4387-BE3C-69E7BEDDBB31}"/>
                </a:ext>
              </a:extLst>
            </p:cNvPr>
            <p:cNvSpPr/>
            <p:nvPr/>
          </p:nvSpPr>
          <p:spPr>
            <a:xfrm>
              <a:off x="14107668" y="3329971"/>
              <a:ext cx="132207" cy="132207"/>
            </a:xfrm>
            <a:custGeom>
              <a:avLst/>
              <a:gdLst>
                <a:gd name="connsiteX0" fmla="*/ 65516 w 132207"/>
                <a:gd name="connsiteY0" fmla="*/ 131775 h 132207"/>
                <a:gd name="connsiteX1" fmla="*/ 131715 w 132207"/>
                <a:gd name="connsiteY1" fmla="*/ 65767 h 132207"/>
                <a:gd name="connsiteX2" fmla="*/ 65707 w 132207"/>
                <a:gd name="connsiteY2" fmla="*/ -432 h 132207"/>
                <a:gd name="connsiteX3" fmla="*/ -492 w 132207"/>
                <a:gd name="connsiteY3" fmla="*/ 65577 h 132207"/>
                <a:gd name="connsiteX4" fmla="*/ -492 w 132207"/>
                <a:gd name="connsiteY4" fmla="*/ 65672 h 132207"/>
                <a:gd name="connsiteX5" fmla="*/ 65516 w 132207"/>
                <a:gd name="connsiteY5" fmla="*/ 131775 h 132207"/>
                <a:gd name="connsiteX6" fmla="*/ 65516 w 132207"/>
                <a:gd name="connsiteY6" fmla="*/ 43669 h 132207"/>
                <a:gd name="connsiteX7" fmla="*/ 87519 w 132207"/>
                <a:gd name="connsiteY7" fmla="*/ 65672 h 132207"/>
                <a:gd name="connsiteX8" fmla="*/ 65516 w 132207"/>
                <a:gd name="connsiteY8" fmla="*/ 87675 h 132207"/>
                <a:gd name="connsiteX9" fmla="*/ 43514 w 132207"/>
                <a:gd name="connsiteY9" fmla="*/ 65672 h 132207"/>
                <a:gd name="connsiteX10" fmla="*/ 65516 w 132207"/>
                <a:gd name="connsiteY10" fmla="*/ 43669 h 132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2207" h="132207">
                  <a:moveTo>
                    <a:pt x="65516" y="131775"/>
                  </a:moveTo>
                  <a:cubicBezTo>
                    <a:pt x="102026" y="131833"/>
                    <a:pt x="131658" y="102277"/>
                    <a:pt x="131715" y="65767"/>
                  </a:cubicBezTo>
                  <a:cubicBezTo>
                    <a:pt x="131772" y="29258"/>
                    <a:pt x="102216" y="-374"/>
                    <a:pt x="65707" y="-432"/>
                  </a:cubicBezTo>
                  <a:cubicBezTo>
                    <a:pt x="29198" y="-489"/>
                    <a:pt x="-435" y="29067"/>
                    <a:pt x="-492" y="65577"/>
                  </a:cubicBezTo>
                  <a:cubicBezTo>
                    <a:pt x="-492" y="65605"/>
                    <a:pt x="-492" y="65643"/>
                    <a:pt x="-492" y="65672"/>
                  </a:cubicBezTo>
                  <a:cubicBezTo>
                    <a:pt x="-492" y="102143"/>
                    <a:pt x="29045" y="131718"/>
                    <a:pt x="65516" y="131775"/>
                  </a:cubicBezTo>
                  <a:close/>
                  <a:moveTo>
                    <a:pt x="65516" y="43669"/>
                  </a:moveTo>
                  <a:cubicBezTo>
                    <a:pt x="77670" y="43669"/>
                    <a:pt x="87519" y="53518"/>
                    <a:pt x="87519" y="65672"/>
                  </a:cubicBezTo>
                  <a:cubicBezTo>
                    <a:pt x="87519" y="77826"/>
                    <a:pt x="77670" y="87675"/>
                    <a:pt x="65516" y="87675"/>
                  </a:cubicBezTo>
                  <a:cubicBezTo>
                    <a:pt x="53362" y="87675"/>
                    <a:pt x="43514" y="77826"/>
                    <a:pt x="43514" y="65672"/>
                  </a:cubicBezTo>
                  <a:cubicBezTo>
                    <a:pt x="43561" y="53537"/>
                    <a:pt x="53391" y="43717"/>
                    <a:pt x="65516" y="436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FD5FBE0E-C2E6-4E2B-9B64-35491B79CEC6}"/>
                </a:ext>
              </a:extLst>
            </p:cNvPr>
            <p:cNvSpPr/>
            <p:nvPr/>
          </p:nvSpPr>
          <p:spPr>
            <a:xfrm>
              <a:off x="13843539" y="3219457"/>
              <a:ext cx="659225" cy="597050"/>
            </a:xfrm>
            <a:custGeom>
              <a:avLst/>
              <a:gdLst>
                <a:gd name="connsiteX0" fmla="*/ 20844 w 659225"/>
                <a:gd name="connsiteY0" fmla="*/ 552518 h 597050"/>
                <a:gd name="connsiteX1" fmla="*/ 241 w 659225"/>
                <a:gd name="connsiteY1" fmla="*/ 576017 h 597050"/>
                <a:gd name="connsiteX2" fmla="*/ 20844 w 659225"/>
                <a:gd name="connsiteY2" fmla="*/ 596619 h 597050"/>
                <a:gd name="connsiteX3" fmla="*/ 637588 w 659225"/>
                <a:gd name="connsiteY3" fmla="*/ 596619 h 597050"/>
                <a:gd name="connsiteX4" fmla="*/ 658190 w 659225"/>
                <a:gd name="connsiteY4" fmla="*/ 573121 h 597050"/>
                <a:gd name="connsiteX5" fmla="*/ 637588 w 659225"/>
                <a:gd name="connsiteY5" fmla="*/ 552518 h 597050"/>
                <a:gd name="connsiteX6" fmla="*/ 611966 w 659225"/>
                <a:gd name="connsiteY6" fmla="*/ 552518 h 597050"/>
                <a:gd name="connsiteX7" fmla="*/ 611966 w 659225"/>
                <a:gd name="connsiteY7" fmla="*/ 317060 h 597050"/>
                <a:gd name="connsiteX8" fmla="*/ 658733 w 659225"/>
                <a:gd name="connsiteY8" fmla="*/ 266101 h 597050"/>
                <a:gd name="connsiteX9" fmla="*/ 658733 w 659225"/>
                <a:gd name="connsiteY9" fmla="*/ 185901 h 597050"/>
                <a:gd name="connsiteX10" fmla="*/ 632063 w 659225"/>
                <a:gd name="connsiteY10" fmla="*/ 140848 h 597050"/>
                <a:gd name="connsiteX11" fmla="*/ 415370 w 659225"/>
                <a:gd name="connsiteY11" fmla="*/ 21785 h 597050"/>
                <a:gd name="connsiteX12" fmla="*/ 242681 w 659225"/>
                <a:gd name="connsiteY12" fmla="*/ 21785 h 597050"/>
                <a:gd name="connsiteX13" fmla="*/ 26083 w 659225"/>
                <a:gd name="connsiteY13" fmla="*/ 140848 h 597050"/>
                <a:gd name="connsiteX14" fmla="*/ -492 w 659225"/>
                <a:gd name="connsiteY14" fmla="*/ 185901 h 597050"/>
                <a:gd name="connsiteX15" fmla="*/ -492 w 659225"/>
                <a:gd name="connsiteY15" fmla="*/ 266101 h 597050"/>
                <a:gd name="connsiteX16" fmla="*/ 46276 w 659225"/>
                <a:gd name="connsiteY16" fmla="*/ 317060 h 597050"/>
                <a:gd name="connsiteX17" fmla="*/ 46276 w 659225"/>
                <a:gd name="connsiteY17" fmla="*/ 552233 h 597050"/>
                <a:gd name="connsiteX18" fmla="*/ 223155 w 659225"/>
                <a:gd name="connsiteY18" fmla="*/ 552518 h 597050"/>
                <a:gd name="connsiteX19" fmla="*/ 90472 w 659225"/>
                <a:gd name="connsiteY19" fmla="*/ 552518 h 597050"/>
                <a:gd name="connsiteX20" fmla="*/ 90472 w 659225"/>
                <a:gd name="connsiteY20" fmla="*/ 317822 h 597050"/>
                <a:gd name="connsiteX21" fmla="*/ 223155 w 659225"/>
                <a:gd name="connsiteY21" fmla="*/ 317822 h 597050"/>
                <a:gd name="connsiteX22" fmla="*/ 391271 w 659225"/>
                <a:gd name="connsiteY22" fmla="*/ 552518 h 597050"/>
                <a:gd name="connsiteX23" fmla="*/ 267446 w 659225"/>
                <a:gd name="connsiteY23" fmla="*/ 552518 h 597050"/>
                <a:gd name="connsiteX24" fmla="*/ 267446 w 659225"/>
                <a:gd name="connsiteY24" fmla="*/ 317822 h 597050"/>
                <a:gd name="connsiteX25" fmla="*/ 391271 w 659225"/>
                <a:gd name="connsiteY25" fmla="*/ 317822 h 597050"/>
                <a:gd name="connsiteX26" fmla="*/ 567960 w 659225"/>
                <a:gd name="connsiteY26" fmla="*/ 552518 h 597050"/>
                <a:gd name="connsiteX27" fmla="*/ 435277 w 659225"/>
                <a:gd name="connsiteY27" fmla="*/ 552518 h 597050"/>
                <a:gd name="connsiteX28" fmla="*/ 435277 w 659225"/>
                <a:gd name="connsiteY28" fmla="*/ 317822 h 597050"/>
                <a:gd name="connsiteX29" fmla="*/ 567770 w 659225"/>
                <a:gd name="connsiteY29" fmla="*/ 317822 h 597050"/>
                <a:gd name="connsiteX30" fmla="*/ 44085 w 659225"/>
                <a:gd name="connsiteY30" fmla="*/ 266768 h 597050"/>
                <a:gd name="connsiteX31" fmla="*/ 44085 w 659225"/>
                <a:gd name="connsiteY31" fmla="*/ 186568 h 597050"/>
                <a:gd name="connsiteX32" fmla="*/ 47895 w 659225"/>
                <a:gd name="connsiteY32" fmla="*/ 180091 h 597050"/>
                <a:gd name="connsiteX33" fmla="*/ 264493 w 659225"/>
                <a:gd name="connsiteY33" fmla="*/ 61124 h 597050"/>
                <a:gd name="connsiteX34" fmla="*/ 394701 w 659225"/>
                <a:gd name="connsiteY34" fmla="*/ 61124 h 597050"/>
                <a:gd name="connsiteX35" fmla="*/ 611299 w 659225"/>
                <a:gd name="connsiteY35" fmla="*/ 180091 h 597050"/>
                <a:gd name="connsiteX36" fmla="*/ 615109 w 659225"/>
                <a:gd name="connsiteY36" fmla="*/ 186568 h 597050"/>
                <a:gd name="connsiteX37" fmla="*/ 615109 w 659225"/>
                <a:gd name="connsiteY37" fmla="*/ 266768 h 597050"/>
                <a:gd name="connsiteX38" fmla="*/ 607775 w 659225"/>
                <a:gd name="connsiteY38" fmla="*/ 274102 h 597050"/>
                <a:gd name="connsiteX39" fmla="*/ 51038 w 659225"/>
                <a:gd name="connsiteY39" fmla="*/ 274102 h 597050"/>
                <a:gd name="connsiteX40" fmla="*/ 43885 w 659225"/>
                <a:gd name="connsiteY40" fmla="*/ 266587 h 597050"/>
                <a:gd name="connsiteX41" fmla="*/ 43895 w 659225"/>
                <a:gd name="connsiteY41" fmla="*/ 266387 h 59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659225" h="597050">
                  <a:moveTo>
                    <a:pt x="20844" y="552518"/>
                  </a:moveTo>
                  <a:cubicBezTo>
                    <a:pt x="8662" y="553318"/>
                    <a:pt x="-559" y="563843"/>
                    <a:pt x="241" y="576017"/>
                  </a:cubicBezTo>
                  <a:cubicBezTo>
                    <a:pt x="975" y="587085"/>
                    <a:pt x="9786" y="595895"/>
                    <a:pt x="20844" y="596619"/>
                  </a:cubicBezTo>
                  <a:lnTo>
                    <a:pt x="637588" y="596619"/>
                  </a:lnTo>
                  <a:cubicBezTo>
                    <a:pt x="649770" y="595819"/>
                    <a:pt x="658991" y="585294"/>
                    <a:pt x="658190" y="573121"/>
                  </a:cubicBezTo>
                  <a:cubicBezTo>
                    <a:pt x="657457" y="562053"/>
                    <a:pt x="648647" y="553242"/>
                    <a:pt x="637588" y="552518"/>
                  </a:cubicBezTo>
                  <a:lnTo>
                    <a:pt x="611966" y="552518"/>
                  </a:lnTo>
                  <a:lnTo>
                    <a:pt x="611966" y="317060"/>
                  </a:lnTo>
                  <a:cubicBezTo>
                    <a:pt x="638397" y="314746"/>
                    <a:pt x="658686" y="292638"/>
                    <a:pt x="658733" y="266101"/>
                  </a:cubicBezTo>
                  <a:lnTo>
                    <a:pt x="658733" y="185901"/>
                  </a:lnTo>
                  <a:cubicBezTo>
                    <a:pt x="658743" y="167137"/>
                    <a:pt x="648523" y="149868"/>
                    <a:pt x="632063" y="140848"/>
                  </a:cubicBezTo>
                  <a:lnTo>
                    <a:pt x="415370" y="21785"/>
                  </a:lnTo>
                  <a:cubicBezTo>
                    <a:pt x="361620" y="-7837"/>
                    <a:pt x="296431" y="-7837"/>
                    <a:pt x="242681" y="21785"/>
                  </a:cubicBezTo>
                  <a:lnTo>
                    <a:pt x="26083" y="140848"/>
                  </a:lnTo>
                  <a:cubicBezTo>
                    <a:pt x="9681" y="149906"/>
                    <a:pt x="-502" y="167165"/>
                    <a:pt x="-492" y="185901"/>
                  </a:cubicBezTo>
                  <a:lnTo>
                    <a:pt x="-492" y="266101"/>
                  </a:lnTo>
                  <a:cubicBezTo>
                    <a:pt x="-444" y="292638"/>
                    <a:pt x="19844" y="314746"/>
                    <a:pt x="46276" y="317060"/>
                  </a:cubicBezTo>
                  <a:lnTo>
                    <a:pt x="46276" y="552233"/>
                  </a:lnTo>
                  <a:close/>
                  <a:moveTo>
                    <a:pt x="223155" y="552518"/>
                  </a:moveTo>
                  <a:lnTo>
                    <a:pt x="90472" y="552518"/>
                  </a:lnTo>
                  <a:lnTo>
                    <a:pt x="90472" y="317822"/>
                  </a:lnTo>
                  <a:lnTo>
                    <a:pt x="223155" y="317822"/>
                  </a:lnTo>
                  <a:close/>
                  <a:moveTo>
                    <a:pt x="391271" y="552518"/>
                  </a:moveTo>
                  <a:lnTo>
                    <a:pt x="267446" y="552518"/>
                  </a:lnTo>
                  <a:lnTo>
                    <a:pt x="267446" y="317822"/>
                  </a:lnTo>
                  <a:lnTo>
                    <a:pt x="391271" y="317822"/>
                  </a:lnTo>
                  <a:close/>
                  <a:moveTo>
                    <a:pt x="567960" y="552518"/>
                  </a:moveTo>
                  <a:lnTo>
                    <a:pt x="435277" y="552518"/>
                  </a:lnTo>
                  <a:lnTo>
                    <a:pt x="435277" y="317822"/>
                  </a:lnTo>
                  <a:lnTo>
                    <a:pt x="567770" y="317822"/>
                  </a:lnTo>
                  <a:close/>
                  <a:moveTo>
                    <a:pt x="44085" y="266768"/>
                  </a:moveTo>
                  <a:lnTo>
                    <a:pt x="44085" y="186568"/>
                  </a:lnTo>
                  <a:cubicBezTo>
                    <a:pt x="44133" y="183891"/>
                    <a:pt x="45571" y="181434"/>
                    <a:pt x="47895" y="180091"/>
                  </a:cubicBezTo>
                  <a:lnTo>
                    <a:pt x="264493" y="61124"/>
                  </a:lnTo>
                  <a:cubicBezTo>
                    <a:pt x="304984" y="38644"/>
                    <a:pt x="354209" y="38644"/>
                    <a:pt x="394701" y="61124"/>
                  </a:cubicBezTo>
                  <a:lnTo>
                    <a:pt x="611299" y="180091"/>
                  </a:lnTo>
                  <a:cubicBezTo>
                    <a:pt x="613623" y="181434"/>
                    <a:pt x="615062" y="183891"/>
                    <a:pt x="615109" y="186568"/>
                  </a:cubicBezTo>
                  <a:lnTo>
                    <a:pt x="615109" y="266768"/>
                  </a:lnTo>
                  <a:cubicBezTo>
                    <a:pt x="615109" y="270816"/>
                    <a:pt x="611823" y="274102"/>
                    <a:pt x="607775" y="274102"/>
                  </a:cubicBezTo>
                  <a:lnTo>
                    <a:pt x="51038" y="274102"/>
                  </a:lnTo>
                  <a:cubicBezTo>
                    <a:pt x="46990" y="274007"/>
                    <a:pt x="43790" y="270635"/>
                    <a:pt x="43885" y="266587"/>
                  </a:cubicBezTo>
                  <a:cubicBezTo>
                    <a:pt x="43885" y="266521"/>
                    <a:pt x="43895" y="266454"/>
                    <a:pt x="43895" y="2663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F32F289D-6D22-46FA-8D99-3FB2BA51BB4C}"/>
              </a:ext>
            </a:extLst>
          </p:cNvPr>
          <p:cNvGrpSpPr/>
          <p:nvPr/>
        </p:nvGrpSpPr>
        <p:grpSpPr>
          <a:xfrm>
            <a:off x="614407" y="3952611"/>
            <a:ext cx="705640" cy="704850"/>
            <a:chOff x="12516207" y="4615401"/>
            <a:chExt cx="705640" cy="704850"/>
          </a:xfrm>
          <a:solidFill>
            <a:srgbClr val="353535"/>
          </a:solidFill>
        </p:grpSpPr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607CF30B-B574-451A-873C-265C650B7AEB}"/>
                </a:ext>
              </a:extLst>
            </p:cNvPr>
            <p:cNvSpPr/>
            <p:nvPr/>
          </p:nvSpPr>
          <p:spPr>
            <a:xfrm>
              <a:off x="12516207" y="4615401"/>
              <a:ext cx="705640" cy="704850"/>
            </a:xfrm>
            <a:custGeom>
              <a:avLst/>
              <a:gdLst>
                <a:gd name="connsiteX0" fmla="*/ 705544 w 705640"/>
                <a:gd name="connsiteY0" fmla="*/ 102395 h 704850"/>
                <a:gd name="connsiteX1" fmla="*/ 473801 w 705640"/>
                <a:gd name="connsiteY1" fmla="*/ -94 h 704850"/>
                <a:gd name="connsiteX2" fmla="*/ 242344 w 705640"/>
                <a:gd name="connsiteY2" fmla="*/ 102395 h 704850"/>
                <a:gd name="connsiteX3" fmla="*/ 242344 w 705640"/>
                <a:gd name="connsiteY3" fmla="*/ 102395 h 704850"/>
                <a:gd name="connsiteX4" fmla="*/ 242344 w 705640"/>
                <a:gd name="connsiteY4" fmla="*/ 242031 h 704850"/>
                <a:gd name="connsiteX5" fmla="*/ 232247 w 705640"/>
                <a:gd name="connsiteY5" fmla="*/ 241460 h 704850"/>
                <a:gd name="connsiteX6" fmla="*/ -95 w 705640"/>
                <a:gd name="connsiteY6" fmla="*/ 472413 h 704850"/>
                <a:gd name="connsiteX7" fmla="*/ 230856 w 705640"/>
                <a:gd name="connsiteY7" fmla="*/ 704756 h 704850"/>
                <a:gd name="connsiteX8" fmla="*/ 371122 w 705640"/>
                <a:gd name="connsiteY8" fmla="*/ 657988 h 704850"/>
                <a:gd name="connsiteX9" fmla="*/ 473801 w 705640"/>
                <a:gd name="connsiteY9" fmla="*/ 667513 h 704850"/>
                <a:gd name="connsiteX10" fmla="*/ 705544 w 705640"/>
                <a:gd name="connsiteY10" fmla="*/ 565024 h 704850"/>
                <a:gd name="connsiteX11" fmla="*/ 705544 w 705640"/>
                <a:gd name="connsiteY11" fmla="*/ 102490 h 704850"/>
                <a:gd name="connsiteX12" fmla="*/ 705544 w 705640"/>
                <a:gd name="connsiteY12" fmla="*/ 102490 h 704850"/>
                <a:gd name="connsiteX13" fmla="*/ 232247 w 705640"/>
                <a:gd name="connsiteY13" fmla="*/ 660750 h 704850"/>
                <a:gd name="connsiteX14" fmla="*/ 43595 w 705640"/>
                <a:gd name="connsiteY14" fmla="*/ 474318 h 704850"/>
                <a:gd name="connsiteX15" fmla="*/ 230028 w 705640"/>
                <a:gd name="connsiteY15" fmla="*/ 285666 h 704850"/>
                <a:gd name="connsiteX16" fmla="*/ 262632 w 705640"/>
                <a:gd name="connsiteY16" fmla="*/ 288323 h 704850"/>
                <a:gd name="connsiteX17" fmla="*/ 264346 w 705640"/>
                <a:gd name="connsiteY17" fmla="*/ 288323 h 704850"/>
                <a:gd name="connsiteX18" fmla="*/ 264346 w 705640"/>
                <a:gd name="connsiteY18" fmla="*/ 288323 h 704850"/>
                <a:gd name="connsiteX19" fmla="*/ 416975 w 705640"/>
                <a:gd name="connsiteY19" fmla="*/ 505074 h 704850"/>
                <a:gd name="connsiteX20" fmla="*/ 231961 w 705640"/>
                <a:gd name="connsiteY20" fmla="*/ 660465 h 704850"/>
                <a:gd name="connsiteX21" fmla="*/ 661444 w 705640"/>
                <a:gd name="connsiteY21" fmla="*/ 195264 h 704850"/>
                <a:gd name="connsiteX22" fmla="*/ 634488 w 705640"/>
                <a:gd name="connsiteY22" fmla="*/ 222315 h 704850"/>
                <a:gd name="connsiteX23" fmla="*/ 413698 w 705640"/>
                <a:gd name="connsiteY23" fmla="*/ 250223 h 704850"/>
                <a:gd name="connsiteX24" fmla="*/ 387409 w 705640"/>
                <a:gd name="connsiteY24" fmla="*/ 267368 h 704850"/>
                <a:gd name="connsiteX25" fmla="*/ 392553 w 705640"/>
                <a:gd name="connsiteY25" fmla="*/ 286704 h 704850"/>
                <a:gd name="connsiteX26" fmla="*/ 407602 w 705640"/>
                <a:gd name="connsiteY26" fmla="*/ 293848 h 704850"/>
                <a:gd name="connsiteX27" fmla="*/ 473801 w 705640"/>
                <a:gd name="connsiteY27" fmla="*/ 297753 h 704850"/>
                <a:gd name="connsiteX28" fmla="*/ 655633 w 705640"/>
                <a:gd name="connsiteY28" fmla="*/ 260891 h 704850"/>
                <a:gd name="connsiteX29" fmla="*/ 661444 w 705640"/>
                <a:gd name="connsiteY29" fmla="*/ 257367 h 704850"/>
                <a:gd name="connsiteX30" fmla="*/ 661444 w 705640"/>
                <a:gd name="connsiteY30" fmla="*/ 287752 h 704850"/>
                <a:gd name="connsiteX31" fmla="*/ 634583 w 705640"/>
                <a:gd name="connsiteY31" fmla="*/ 314707 h 704850"/>
                <a:gd name="connsiteX32" fmla="*/ 478945 w 705640"/>
                <a:gd name="connsiteY32" fmla="*/ 346140 h 704850"/>
                <a:gd name="connsiteX33" fmla="*/ 458342 w 705640"/>
                <a:gd name="connsiteY33" fmla="*/ 369638 h 704850"/>
                <a:gd name="connsiteX34" fmla="*/ 478945 w 705640"/>
                <a:gd name="connsiteY34" fmla="*/ 390241 h 704850"/>
                <a:gd name="connsiteX35" fmla="*/ 478945 w 705640"/>
                <a:gd name="connsiteY35" fmla="*/ 390241 h 704850"/>
                <a:gd name="connsiteX36" fmla="*/ 655157 w 705640"/>
                <a:gd name="connsiteY36" fmla="*/ 353569 h 704850"/>
                <a:gd name="connsiteX37" fmla="*/ 661158 w 705640"/>
                <a:gd name="connsiteY37" fmla="*/ 349854 h 704850"/>
                <a:gd name="connsiteX38" fmla="*/ 661158 w 705640"/>
                <a:gd name="connsiteY38" fmla="*/ 380239 h 704850"/>
                <a:gd name="connsiteX39" fmla="*/ 634488 w 705640"/>
                <a:gd name="connsiteY39" fmla="*/ 407290 h 704850"/>
                <a:gd name="connsiteX40" fmla="*/ 498852 w 705640"/>
                <a:gd name="connsiteY40" fmla="*/ 438151 h 704850"/>
                <a:gd name="connsiteX41" fmla="*/ 477373 w 705640"/>
                <a:gd name="connsiteY41" fmla="*/ 460678 h 704850"/>
                <a:gd name="connsiteX42" fmla="*/ 499900 w 705640"/>
                <a:gd name="connsiteY42" fmla="*/ 482157 h 704850"/>
                <a:gd name="connsiteX43" fmla="*/ 501805 w 705640"/>
                <a:gd name="connsiteY43" fmla="*/ 482157 h 704850"/>
                <a:gd name="connsiteX44" fmla="*/ 656205 w 705640"/>
                <a:gd name="connsiteY44" fmla="*/ 446057 h 704850"/>
                <a:gd name="connsiteX45" fmla="*/ 661920 w 705640"/>
                <a:gd name="connsiteY45" fmla="*/ 442628 h 704850"/>
                <a:gd name="connsiteX46" fmla="*/ 661920 w 705640"/>
                <a:gd name="connsiteY46" fmla="*/ 472727 h 704850"/>
                <a:gd name="connsiteX47" fmla="*/ 635155 w 705640"/>
                <a:gd name="connsiteY47" fmla="*/ 499873 h 704850"/>
                <a:gd name="connsiteX48" fmla="*/ 488374 w 705640"/>
                <a:gd name="connsiteY48" fmla="*/ 531210 h 704850"/>
                <a:gd name="connsiteX49" fmla="*/ 466657 w 705640"/>
                <a:gd name="connsiteY49" fmla="*/ 553499 h 704850"/>
                <a:gd name="connsiteX50" fmla="*/ 488946 w 705640"/>
                <a:gd name="connsiteY50" fmla="*/ 575216 h 704850"/>
                <a:gd name="connsiteX51" fmla="*/ 489517 w 705640"/>
                <a:gd name="connsiteY51" fmla="*/ 575216 h 704850"/>
                <a:gd name="connsiteX52" fmla="*/ 656205 w 705640"/>
                <a:gd name="connsiteY52" fmla="*/ 538545 h 704850"/>
                <a:gd name="connsiteX53" fmla="*/ 661920 w 705640"/>
                <a:gd name="connsiteY53" fmla="*/ 535116 h 704850"/>
                <a:gd name="connsiteX54" fmla="*/ 661920 w 705640"/>
                <a:gd name="connsiteY54" fmla="*/ 565596 h 704850"/>
                <a:gd name="connsiteX55" fmla="*/ 474277 w 705640"/>
                <a:gd name="connsiteY55" fmla="*/ 624079 h 704850"/>
                <a:gd name="connsiteX56" fmla="*/ 411603 w 705640"/>
                <a:gd name="connsiteY56" fmla="*/ 620079 h 704850"/>
                <a:gd name="connsiteX57" fmla="*/ 379637 w 705640"/>
                <a:gd name="connsiteY57" fmla="*/ 294724 h 704850"/>
                <a:gd name="connsiteX58" fmla="*/ 286921 w 705640"/>
                <a:gd name="connsiteY58" fmla="*/ 248604 h 704850"/>
                <a:gd name="connsiteX59" fmla="*/ 286921 w 705640"/>
                <a:gd name="connsiteY59" fmla="*/ 165736 h 704850"/>
                <a:gd name="connsiteX60" fmla="*/ 291683 w 705640"/>
                <a:gd name="connsiteY60" fmla="*/ 168213 h 704850"/>
                <a:gd name="connsiteX61" fmla="*/ 302351 w 705640"/>
                <a:gd name="connsiteY61" fmla="*/ 173737 h 704850"/>
                <a:gd name="connsiteX62" fmla="*/ 309495 w 705640"/>
                <a:gd name="connsiteY62" fmla="*/ 176880 h 704850"/>
                <a:gd name="connsiteX63" fmla="*/ 321211 w 705640"/>
                <a:gd name="connsiteY63" fmla="*/ 181548 h 704850"/>
                <a:gd name="connsiteX64" fmla="*/ 327878 w 705640"/>
                <a:gd name="connsiteY64" fmla="*/ 183929 h 704850"/>
                <a:gd name="connsiteX65" fmla="*/ 345214 w 705640"/>
                <a:gd name="connsiteY65" fmla="*/ 189358 h 704850"/>
                <a:gd name="connsiteX66" fmla="*/ 347404 w 705640"/>
                <a:gd name="connsiteY66" fmla="*/ 189930 h 704850"/>
                <a:gd name="connsiteX67" fmla="*/ 600960 w 705640"/>
                <a:gd name="connsiteY67" fmla="*/ 189930 h 704850"/>
                <a:gd name="connsiteX68" fmla="*/ 605151 w 705640"/>
                <a:gd name="connsiteY68" fmla="*/ 188787 h 704850"/>
                <a:gd name="connsiteX69" fmla="*/ 620486 w 705640"/>
                <a:gd name="connsiteY69" fmla="*/ 184024 h 704850"/>
                <a:gd name="connsiteX70" fmla="*/ 628106 w 705640"/>
                <a:gd name="connsiteY70" fmla="*/ 181262 h 704850"/>
                <a:gd name="connsiteX71" fmla="*/ 638869 w 705640"/>
                <a:gd name="connsiteY71" fmla="*/ 176976 h 704850"/>
                <a:gd name="connsiteX72" fmla="*/ 646680 w 705640"/>
                <a:gd name="connsiteY72" fmla="*/ 173547 h 704850"/>
                <a:gd name="connsiteX73" fmla="*/ 656681 w 705640"/>
                <a:gd name="connsiteY73" fmla="*/ 168308 h 704850"/>
                <a:gd name="connsiteX74" fmla="*/ 661920 w 705640"/>
                <a:gd name="connsiteY74" fmla="*/ 165641 h 704850"/>
                <a:gd name="connsiteX75" fmla="*/ 473801 w 705640"/>
                <a:gd name="connsiteY75" fmla="*/ 161164 h 704850"/>
                <a:gd name="connsiteX76" fmla="*/ 286444 w 705640"/>
                <a:gd name="connsiteY76" fmla="*/ 102395 h 704850"/>
                <a:gd name="connsiteX77" fmla="*/ 473801 w 705640"/>
                <a:gd name="connsiteY77" fmla="*/ 44007 h 704850"/>
                <a:gd name="connsiteX78" fmla="*/ 661444 w 705640"/>
                <a:gd name="connsiteY78" fmla="*/ 102395 h 704850"/>
                <a:gd name="connsiteX79" fmla="*/ 473801 w 705640"/>
                <a:gd name="connsiteY79" fmla="*/ 16116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705640" h="704850">
                  <a:moveTo>
                    <a:pt x="705544" y="102395"/>
                  </a:moveTo>
                  <a:cubicBezTo>
                    <a:pt x="705544" y="35148"/>
                    <a:pt x="588958" y="-94"/>
                    <a:pt x="473801" y="-94"/>
                  </a:cubicBezTo>
                  <a:cubicBezTo>
                    <a:pt x="358644" y="-94"/>
                    <a:pt x="242344" y="35148"/>
                    <a:pt x="242344" y="102395"/>
                  </a:cubicBezTo>
                  <a:lnTo>
                    <a:pt x="242344" y="102395"/>
                  </a:lnTo>
                  <a:lnTo>
                    <a:pt x="242344" y="242031"/>
                  </a:lnTo>
                  <a:cubicBezTo>
                    <a:pt x="239010" y="242031"/>
                    <a:pt x="235676" y="241460"/>
                    <a:pt x="232247" y="241460"/>
                  </a:cubicBezTo>
                  <a:cubicBezTo>
                    <a:pt x="104307" y="241079"/>
                    <a:pt x="289" y="344473"/>
                    <a:pt x="-95" y="472413"/>
                  </a:cubicBezTo>
                  <a:cubicBezTo>
                    <a:pt x="-479" y="600343"/>
                    <a:pt x="102926" y="704365"/>
                    <a:pt x="230856" y="704756"/>
                  </a:cubicBezTo>
                  <a:cubicBezTo>
                    <a:pt x="281463" y="704908"/>
                    <a:pt x="330726" y="688478"/>
                    <a:pt x="371122" y="657988"/>
                  </a:cubicBezTo>
                  <a:cubicBezTo>
                    <a:pt x="404945" y="664608"/>
                    <a:pt x="439340" y="667799"/>
                    <a:pt x="473801" y="667513"/>
                  </a:cubicBezTo>
                  <a:cubicBezTo>
                    <a:pt x="588958" y="667513"/>
                    <a:pt x="705544" y="632366"/>
                    <a:pt x="705544" y="565024"/>
                  </a:cubicBezTo>
                  <a:lnTo>
                    <a:pt x="705544" y="102490"/>
                  </a:lnTo>
                  <a:lnTo>
                    <a:pt x="705544" y="102490"/>
                  </a:lnTo>
                  <a:close/>
                  <a:moveTo>
                    <a:pt x="232247" y="660750"/>
                  </a:moveTo>
                  <a:cubicBezTo>
                    <a:pt x="128672" y="661360"/>
                    <a:pt x="44205" y="577892"/>
                    <a:pt x="43595" y="474318"/>
                  </a:cubicBezTo>
                  <a:cubicBezTo>
                    <a:pt x="42976" y="370743"/>
                    <a:pt x="126443" y="286275"/>
                    <a:pt x="230028" y="285666"/>
                  </a:cubicBezTo>
                  <a:cubicBezTo>
                    <a:pt x="240953" y="285599"/>
                    <a:pt x="251859" y="286485"/>
                    <a:pt x="262632" y="288323"/>
                  </a:cubicBezTo>
                  <a:cubicBezTo>
                    <a:pt x="263203" y="288371"/>
                    <a:pt x="263775" y="288371"/>
                    <a:pt x="264346" y="288323"/>
                  </a:cubicBezTo>
                  <a:lnTo>
                    <a:pt x="264346" y="288323"/>
                  </a:lnTo>
                  <a:cubicBezTo>
                    <a:pt x="366350" y="306030"/>
                    <a:pt x="434682" y="403071"/>
                    <a:pt x="416975" y="505074"/>
                  </a:cubicBezTo>
                  <a:cubicBezTo>
                    <a:pt x="401363" y="595009"/>
                    <a:pt x="323239" y="660627"/>
                    <a:pt x="231961" y="660465"/>
                  </a:cubicBezTo>
                  <a:close/>
                  <a:moveTo>
                    <a:pt x="661444" y="195264"/>
                  </a:moveTo>
                  <a:cubicBezTo>
                    <a:pt x="661444" y="200883"/>
                    <a:pt x="654395" y="211361"/>
                    <a:pt x="634488" y="222315"/>
                  </a:cubicBezTo>
                  <a:cubicBezTo>
                    <a:pt x="586863" y="247842"/>
                    <a:pt x="501995" y="260415"/>
                    <a:pt x="413698" y="250223"/>
                  </a:cubicBezTo>
                  <a:cubicBezTo>
                    <a:pt x="401706" y="247699"/>
                    <a:pt x="389934" y="255366"/>
                    <a:pt x="387409" y="267368"/>
                  </a:cubicBezTo>
                  <a:cubicBezTo>
                    <a:pt x="385952" y="274264"/>
                    <a:pt x="387866" y="281436"/>
                    <a:pt x="392553" y="286704"/>
                  </a:cubicBezTo>
                  <a:cubicBezTo>
                    <a:pt x="396429" y="290980"/>
                    <a:pt x="401840" y="293552"/>
                    <a:pt x="407602" y="293848"/>
                  </a:cubicBezTo>
                  <a:cubicBezTo>
                    <a:pt x="429577" y="296400"/>
                    <a:pt x="451674" y="297705"/>
                    <a:pt x="473801" y="297753"/>
                  </a:cubicBezTo>
                  <a:cubicBezTo>
                    <a:pt x="546286" y="297753"/>
                    <a:pt x="612485" y="284323"/>
                    <a:pt x="655633" y="260891"/>
                  </a:cubicBezTo>
                  <a:cubicBezTo>
                    <a:pt x="657729" y="259748"/>
                    <a:pt x="659443" y="258510"/>
                    <a:pt x="661444" y="257367"/>
                  </a:cubicBezTo>
                  <a:lnTo>
                    <a:pt x="661444" y="287752"/>
                  </a:lnTo>
                  <a:cubicBezTo>
                    <a:pt x="661444" y="293848"/>
                    <a:pt x="654395" y="304134"/>
                    <a:pt x="634583" y="314707"/>
                  </a:cubicBezTo>
                  <a:cubicBezTo>
                    <a:pt x="599055" y="333757"/>
                    <a:pt x="540857" y="345663"/>
                    <a:pt x="478945" y="346140"/>
                  </a:cubicBezTo>
                  <a:cubicBezTo>
                    <a:pt x="466762" y="346940"/>
                    <a:pt x="457542" y="357465"/>
                    <a:pt x="458342" y="369638"/>
                  </a:cubicBezTo>
                  <a:cubicBezTo>
                    <a:pt x="459076" y="380706"/>
                    <a:pt x="467886" y="389517"/>
                    <a:pt x="478945" y="390241"/>
                  </a:cubicBezTo>
                  <a:lnTo>
                    <a:pt x="478945" y="390241"/>
                  </a:lnTo>
                  <a:cubicBezTo>
                    <a:pt x="548858" y="389669"/>
                    <a:pt x="613057" y="376239"/>
                    <a:pt x="655157" y="353569"/>
                  </a:cubicBezTo>
                  <a:cubicBezTo>
                    <a:pt x="657348" y="352331"/>
                    <a:pt x="659158" y="351093"/>
                    <a:pt x="661158" y="349854"/>
                  </a:cubicBezTo>
                  <a:lnTo>
                    <a:pt x="661158" y="380239"/>
                  </a:lnTo>
                  <a:cubicBezTo>
                    <a:pt x="661158" y="388145"/>
                    <a:pt x="650966" y="398432"/>
                    <a:pt x="634488" y="407290"/>
                  </a:cubicBezTo>
                  <a:cubicBezTo>
                    <a:pt x="603436" y="424245"/>
                    <a:pt x="554097" y="435389"/>
                    <a:pt x="498852" y="438151"/>
                  </a:cubicBezTo>
                  <a:cubicBezTo>
                    <a:pt x="486698" y="438437"/>
                    <a:pt x="477087" y="448524"/>
                    <a:pt x="477373" y="460678"/>
                  </a:cubicBezTo>
                  <a:cubicBezTo>
                    <a:pt x="477659" y="472832"/>
                    <a:pt x="487746" y="482442"/>
                    <a:pt x="499900" y="482157"/>
                  </a:cubicBezTo>
                  <a:lnTo>
                    <a:pt x="501805" y="482157"/>
                  </a:lnTo>
                  <a:cubicBezTo>
                    <a:pt x="563336" y="479109"/>
                    <a:pt x="619724" y="465964"/>
                    <a:pt x="656205" y="446057"/>
                  </a:cubicBezTo>
                  <a:cubicBezTo>
                    <a:pt x="658300" y="444914"/>
                    <a:pt x="660015" y="443771"/>
                    <a:pt x="661920" y="442628"/>
                  </a:cubicBezTo>
                  <a:lnTo>
                    <a:pt x="661920" y="472727"/>
                  </a:lnTo>
                  <a:cubicBezTo>
                    <a:pt x="661920" y="480633"/>
                    <a:pt x="651728" y="490920"/>
                    <a:pt x="635155" y="499873"/>
                  </a:cubicBezTo>
                  <a:cubicBezTo>
                    <a:pt x="602674" y="517875"/>
                    <a:pt x="547810" y="529591"/>
                    <a:pt x="488374" y="531210"/>
                  </a:cubicBezTo>
                  <a:cubicBezTo>
                    <a:pt x="476220" y="531372"/>
                    <a:pt x="466495" y="541345"/>
                    <a:pt x="466657" y="553499"/>
                  </a:cubicBezTo>
                  <a:cubicBezTo>
                    <a:pt x="466819" y="565653"/>
                    <a:pt x="476792" y="575378"/>
                    <a:pt x="488946" y="575216"/>
                  </a:cubicBezTo>
                  <a:lnTo>
                    <a:pt x="489517" y="575216"/>
                  </a:lnTo>
                  <a:cubicBezTo>
                    <a:pt x="556669" y="573406"/>
                    <a:pt x="617533" y="559976"/>
                    <a:pt x="656205" y="538545"/>
                  </a:cubicBezTo>
                  <a:cubicBezTo>
                    <a:pt x="658300" y="537402"/>
                    <a:pt x="660015" y="536259"/>
                    <a:pt x="661920" y="535116"/>
                  </a:cubicBezTo>
                  <a:lnTo>
                    <a:pt x="661920" y="565596"/>
                  </a:lnTo>
                  <a:cubicBezTo>
                    <a:pt x="661920" y="585503"/>
                    <a:pt x="595721" y="624079"/>
                    <a:pt x="474277" y="624079"/>
                  </a:cubicBezTo>
                  <a:cubicBezTo>
                    <a:pt x="453322" y="624079"/>
                    <a:pt x="432386" y="622746"/>
                    <a:pt x="411603" y="620079"/>
                  </a:cubicBezTo>
                  <a:cubicBezTo>
                    <a:pt x="492622" y="521409"/>
                    <a:pt x="478306" y="375734"/>
                    <a:pt x="379637" y="294724"/>
                  </a:cubicBezTo>
                  <a:cubicBezTo>
                    <a:pt x="352615" y="272531"/>
                    <a:pt x="320915" y="256767"/>
                    <a:pt x="286921" y="248604"/>
                  </a:cubicBezTo>
                  <a:lnTo>
                    <a:pt x="286921" y="165736"/>
                  </a:lnTo>
                  <a:cubicBezTo>
                    <a:pt x="288349" y="166593"/>
                    <a:pt x="290159" y="167355"/>
                    <a:pt x="291683" y="168213"/>
                  </a:cubicBezTo>
                  <a:cubicBezTo>
                    <a:pt x="295112" y="170118"/>
                    <a:pt x="298636" y="172023"/>
                    <a:pt x="302351" y="173737"/>
                  </a:cubicBezTo>
                  <a:cubicBezTo>
                    <a:pt x="306066" y="175452"/>
                    <a:pt x="307114" y="175833"/>
                    <a:pt x="309495" y="176880"/>
                  </a:cubicBezTo>
                  <a:cubicBezTo>
                    <a:pt x="313305" y="178500"/>
                    <a:pt x="317115" y="180119"/>
                    <a:pt x="321211" y="181548"/>
                  </a:cubicBezTo>
                  <a:lnTo>
                    <a:pt x="327878" y="183929"/>
                  </a:lnTo>
                  <a:cubicBezTo>
                    <a:pt x="333498" y="185834"/>
                    <a:pt x="339213" y="187644"/>
                    <a:pt x="345214" y="189358"/>
                  </a:cubicBezTo>
                  <a:lnTo>
                    <a:pt x="347404" y="189930"/>
                  </a:lnTo>
                  <a:cubicBezTo>
                    <a:pt x="430643" y="210694"/>
                    <a:pt x="517721" y="210694"/>
                    <a:pt x="600960" y="189930"/>
                  </a:cubicBezTo>
                  <a:lnTo>
                    <a:pt x="605151" y="188787"/>
                  </a:lnTo>
                  <a:cubicBezTo>
                    <a:pt x="610390" y="187263"/>
                    <a:pt x="615533" y="185643"/>
                    <a:pt x="620486" y="184024"/>
                  </a:cubicBezTo>
                  <a:lnTo>
                    <a:pt x="628106" y="181262"/>
                  </a:lnTo>
                  <a:cubicBezTo>
                    <a:pt x="631821" y="179929"/>
                    <a:pt x="635345" y="178500"/>
                    <a:pt x="638869" y="176976"/>
                  </a:cubicBezTo>
                  <a:lnTo>
                    <a:pt x="646680" y="173547"/>
                  </a:lnTo>
                  <a:cubicBezTo>
                    <a:pt x="650204" y="171927"/>
                    <a:pt x="653443" y="170118"/>
                    <a:pt x="656681" y="168308"/>
                  </a:cubicBezTo>
                  <a:cubicBezTo>
                    <a:pt x="658396" y="167451"/>
                    <a:pt x="660301" y="166593"/>
                    <a:pt x="661920" y="165641"/>
                  </a:cubicBezTo>
                  <a:close/>
                  <a:moveTo>
                    <a:pt x="473801" y="161164"/>
                  </a:moveTo>
                  <a:cubicBezTo>
                    <a:pt x="361120" y="161164"/>
                    <a:pt x="286444" y="125827"/>
                    <a:pt x="286444" y="102395"/>
                  </a:cubicBezTo>
                  <a:cubicBezTo>
                    <a:pt x="286444" y="82583"/>
                    <a:pt x="352548" y="44007"/>
                    <a:pt x="473801" y="44007"/>
                  </a:cubicBezTo>
                  <a:cubicBezTo>
                    <a:pt x="595054" y="44007"/>
                    <a:pt x="661444" y="82107"/>
                    <a:pt x="661444" y="102395"/>
                  </a:cubicBezTo>
                  <a:cubicBezTo>
                    <a:pt x="661444" y="125827"/>
                    <a:pt x="586577" y="161164"/>
                    <a:pt x="473801" y="1611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870C75F5-4BDC-4663-A59D-2CABB84C2510}"/>
                </a:ext>
              </a:extLst>
            </p:cNvPr>
            <p:cNvSpPr/>
            <p:nvPr/>
          </p:nvSpPr>
          <p:spPr>
            <a:xfrm>
              <a:off x="12670636" y="4949347"/>
              <a:ext cx="155829" cy="278510"/>
            </a:xfrm>
            <a:custGeom>
              <a:avLst/>
              <a:gdLst>
                <a:gd name="connsiteX0" fmla="*/ 77818 w 155829"/>
                <a:gd name="connsiteY0" fmla="*/ 117444 h 278510"/>
                <a:gd name="connsiteX1" fmla="*/ 44004 w 155829"/>
                <a:gd name="connsiteY1" fmla="*/ 91346 h 278510"/>
                <a:gd name="connsiteX2" fmla="*/ 77437 w 155829"/>
                <a:gd name="connsiteY2" fmla="*/ 65724 h 278510"/>
                <a:gd name="connsiteX3" fmla="*/ 78294 w 155829"/>
                <a:gd name="connsiteY3" fmla="*/ 65724 h 278510"/>
                <a:gd name="connsiteX4" fmla="*/ 109632 w 155829"/>
                <a:gd name="connsiteY4" fmla="*/ 83345 h 278510"/>
                <a:gd name="connsiteX5" fmla="*/ 138397 w 155829"/>
                <a:gd name="connsiteY5" fmla="*/ 95346 h 278510"/>
                <a:gd name="connsiteX6" fmla="*/ 150399 w 155829"/>
                <a:gd name="connsiteY6" fmla="*/ 66581 h 278510"/>
                <a:gd name="connsiteX7" fmla="*/ 99821 w 155829"/>
                <a:gd name="connsiteY7" fmla="*/ 24576 h 278510"/>
                <a:gd name="connsiteX8" fmla="*/ 99821 w 155829"/>
                <a:gd name="connsiteY8" fmla="*/ 21909 h 278510"/>
                <a:gd name="connsiteX9" fmla="*/ 77818 w 155829"/>
                <a:gd name="connsiteY9" fmla="*/ -94 h 278510"/>
                <a:gd name="connsiteX10" fmla="*/ 55815 w 155829"/>
                <a:gd name="connsiteY10" fmla="*/ 21909 h 278510"/>
                <a:gd name="connsiteX11" fmla="*/ 55815 w 155829"/>
                <a:gd name="connsiteY11" fmla="*/ 24861 h 278510"/>
                <a:gd name="connsiteX12" fmla="*/ -96 w 155829"/>
                <a:gd name="connsiteY12" fmla="*/ 91536 h 278510"/>
                <a:gd name="connsiteX13" fmla="*/ 77818 w 155829"/>
                <a:gd name="connsiteY13" fmla="*/ 161640 h 278510"/>
                <a:gd name="connsiteX14" fmla="*/ 111727 w 155829"/>
                <a:gd name="connsiteY14" fmla="*/ 187263 h 278510"/>
                <a:gd name="connsiteX15" fmla="*/ 78199 w 155829"/>
                <a:gd name="connsiteY15" fmla="*/ 212885 h 278510"/>
                <a:gd name="connsiteX16" fmla="*/ 77437 w 155829"/>
                <a:gd name="connsiteY16" fmla="*/ 212885 h 278510"/>
                <a:gd name="connsiteX17" fmla="*/ 46100 w 155829"/>
                <a:gd name="connsiteY17" fmla="*/ 195359 h 278510"/>
                <a:gd name="connsiteX18" fmla="*/ 16677 w 155829"/>
                <a:gd name="connsiteY18" fmla="*/ 184824 h 278510"/>
                <a:gd name="connsiteX19" fmla="*/ 5238 w 155829"/>
                <a:gd name="connsiteY19" fmla="*/ 212028 h 278510"/>
                <a:gd name="connsiteX20" fmla="*/ 55815 w 155829"/>
                <a:gd name="connsiteY20" fmla="*/ 254033 h 278510"/>
                <a:gd name="connsiteX21" fmla="*/ 55815 w 155829"/>
                <a:gd name="connsiteY21" fmla="*/ 256414 h 278510"/>
                <a:gd name="connsiteX22" fmla="*/ 77818 w 155829"/>
                <a:gd name="connsiteY22" fmla="*/ 278417 h 278510"/>
                <a:gd name="connsiteX23" fmla="*/ 99821 w 155829"/>
                <a:gd name="connsiteY23" fmla="*/ 256414 h 278510"/>
                <a:gd name="connsiteX24" fmla="*/ 99821 w 155829"/>
                <a:gd name="connsiteY24" fmla="*/ 253557 h 278510"/>
                <a:gd name="connsiteX25" fmla="*/ 155733 w 155829"/>
                <a:gd name="connsiteY25" fmla="*/ 186882 h 278510"/>
                <a:gd name="connsiteX26" fmla="*/ 77818 w 155829"/>
                <a:gd name="connsiteY26" fmla="*/ 117444 h 278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55829" h="278510">
                  <a:moveTo>
                    <a:pt x="77818" y="117444"/>
                  </a:moveTo>
                  <a:cubicBezTo>
                    <a:pt x="59435" y="117444"/>
                    <a:pt x="44004" y="105443"/>
                    <a:pt x="44004" y="91346"/>
                  </a:cubicBezTo>
                  <a:cubicBezTo>
                    <a:pt x="44004" y="77249"/>
                    <a:pt x="59244" y="65914"/>
                    <a:pt x="77437" y="65724"/>
                  </a:cubicBezTo>
                  <a:lnTo>
                    <a:pt x="78294" y="65724"/>
                  </a:lnTo>
                  <a:cubicBezTo>
                    <a:pt x="91258" y="65076"/>
                    <a:pt x="103450" y="71924"/>
                    <a:pt x="109632" y="83345"/>
                  </a:cubicBezTo>
                  <a:cubicBezTo>
                    <a:pt x="114261" y="94603"/>
                    <a:pt x="127139" y="99976"/>
                    <a:pt x="138397" y="95346"/>
                  </a:cubicBezTo>
                  <a:cubicBezTo>
                    <a:pt x="149656" y="90717"/>
                    <a:pt x="155028" y="77839"/>
                    <a:pt x="150399" y="66581"/>
                  </a:cubicBezTo>
                  <a:cubicBezTo>
                    <a:pt x="140988" y="45474"/>
                    <a:pt x="122290" y="29948"/>
                    <a:pt x="99821" y="24576"/>
                  </a:cubicBezTo>
                  <a:lnTo>
                    <a:pt x="99821" y="21909"/>
                  </a:lnTo>
                  <a:cubicBezTo>
                    <a:pt x="99821" y="9755"/>
                    <a:pt x="89972" y="-94"/>
                    <a:pt x="77818" y="-94"/>
                  </a:cubicBezTo>
                  <a:cubicBezTo>
                    <a:pt x="65664" y="-94"/>
                    <a:pt x="55815" y="9755"/>
                    <a:pt x="55815" y="21909"/>
                  </a:cubicBezTo>
                  <a:lnTo>
                    <a:pt x="55815" y="24861"/>
                  </a:lnTo>
                  <a:cubicBezTo>
                    <a:pt x="24173" y="31777"/>
                    <a:pt x="1199" y="59180"/>
                    <a:pt x="-96" y="91536"/>
                  </a:cubicBezTo>
                  <a:cubicBezTo>
                    <a:pt x="-96" y="130208"/>
                    <a:pt x="34860" y="161640"/>
                    <a:pt x="77818" y="161640"/>
                  </a:cubicBezTo>
                  <a:cubicBezTo>
                    <a:pt x="96868" y="161640"/>
                    <a:pt x="111727" y="173166"/>
                    <a:pt x="111727" y="187263"/>
                  </a:cubicBezTo>
                  <a:cubicBezTo>
                    <a:pt x="111727" y="201360"/>
                    <a:pt x="96392" y="212694"/>
                    <a:pt x="78199" y="212885"/>
                  </a:cubicBezTo>
                  <a:lnTo>
                    <a:pt x="77437" y="212885"/>
                  </a:lnTo>
                  <a:cubicBezTo>
                    <a:pt x="64474" y="213628"/>
                    <a:pt x="52253" y="206789"/>
                    <a:pt x="46100" y="195359"/>
                  </a:cubicBezTo>
                  <a:cubicBezTo>
                    <a:pt x="40890" y="184329"/>
                    <a:pt x="27717" y="179605"/>
                    <a:pt x="16677" y="184824"/>
                  </a:cubicBezTo>
                  <a:cubicBezTo>
                    <a:pt x="6476" y="189644"/>
                    <a:pt x="1551" y="201369"/>
                    <a:pt x="5238" y="212028"/>
                  </a:cubicBezTo>
                  <a:cubicBezTo>
                    <a:pt x="14648" y="233135"/>
                    <a:pt x="33346" y="248661"/>
                    <a:pt x="55815" y="254033"/>
                  </a:cubicBezTo>
                  <a:lnTo>
                    <a:pt x="55815" y="256414"/>
                  </a:lnTo>
                  <a:cubicBezTo>
                    <a:pt x="55815" y="268568"/>
                    <a:pt x="65664" y="278417"/>
                    <a:pt x="77818" y="278417"/>
                  </a:cubicBezTo>
                  <a:cubicBezTo>
                    <a:pt x="89972" y="278417"/>
                    <a:pt x="99821" y="268568"/>
                    <a:pt x="99821" y="256414"/>
                  </a:cubicBezTo>
                  <a:lnTo>
                    <a:pt x="99821" y="253557"/>
                  </a:lnTo>
                  <a:cubicBezTo>
                    <a:pt x="131444" y="246613"/>
                    <a:pt x="154409" y="219229"/>
                    <a:pt x="155733" y="186882"/>
                  </a:cubicBezTo>
                  <a:cubicBezTo>
                    <a:pt x="155733" y="148686"/>
                    <a:pt x="120776" y="117444"/>
                    <a:pt x="77818" y="1174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289E2B8C-005A-4B69-8474-11F6A9C25692}"/>
              </a:ext>
            </a:extLst>
          </p:cNvPr>
          <p:cNvGrpSpPr/>
          <p:nvPr/>
        </p:nvGrpSpPr>
        <p:grpSpPr>
          <a:xfrm>
            <a:off x="6477325" y="3955349"/>
            <a:ext cx="704615" cy="699374"/>
            <a:chOff x="13875405" y="4615732"/>
            <a:chExt cx="704615" cy="699374"/>
          </a:xfrm>
          <a:solidFill>
            <a:srgbClr val="353535"/>
          </a:solidFill>
        </p:grpSpPr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0CFEA8BF-9779-4347-883B-7412C2F52A5B}"/>
                </a:ext>
              </a:extLst>
            </p:cNvPr>
            <p:cNvSpPr/>
            <p:nvPr/>
          </p:nvSpPr>
          <p:spPr>
            <a:xfrm>
              <a:off x="13875405" y="4615732"/>
              <a:ext cx="704615" cy="675152"/>
            </a:xfrm>
            <a:custGeom>
              <a:avLst/>
              <a:gdLst>
                <a:gd name="connsiteX0" fmla="*/ 600253 w 704615"/>
                <a:gd name="connsiteY0" fmla="*/ 102642 h 675152"/>
                <a:gd name="connsiteX1" fmla="*/ 101848 w 704615"/>
                <a:gd name="connsiteY1" fmla="*/ 103630 h 675152"/>
                <a:gd name="connsiteX2" fmla="*/ 102838 w 704615"/>
                <a:gd name="connsiteY2" fmla="*/ 602029 h 675152"/>
                <a:gd name="connsiteX3" fmla="*/ 205537 w 704615"/>
                <a:gd name="connsiteY3" fmla="*/ 673095 h 675152"/>
                <a:gd name="connsiteX4" fmla="*/ 234684 w 704615"/>
                <a:gd name="connsiteY4" fmla="*/ 662141 h 675152"/>
                <a:gd name="connsiteX5" fmla="*/ 223730 w 704615"/>
                <a:gd name="connsiteY5" fmla="*/ 632994 h 675152"/>
                <a:gd name="connsiteX6" fmla="*/ 70530 w 704615"/>
                <a:gd name="connsiteY6" fmla="*/ 225191 h 675152"/>
                <a:gd name="connsiteX7" fmla="*/ 478334 w 704615"/>
                <a:gd name="connsiteY7" fmla="*/ 71988 h 675152"/>
                <a:gd name="connsiteX8" fmla="*/ 631533 w 704615"/>
                <a:gd name="connsiteY8" fmla="*/ 479794 h 675152"/>
                <a:gd name="connsiteX9" fmla="*/ 478334 w 704615"/>
                <a:gd name="connsiteY9" fmla="*/ 632994 h 675152"/>
                <a:gd name="connsiteX10" fmla="*/ 467380 w 704615"/>
                <a:gd name="connsiteY10" fmla="*/ 662141 h 675152"/>
                <a:gd name="connsiteX11" fmla="*/ 496526 w 704615"/>
                <a:gd name="connsiteY11" fmla="*/ 673095 h 675152"/>
                <a:gd name="connsiteX12" fmla="*/ 672300 w 704615"/>
                <a:gd name="connsiteY12" fmla="*/ 206712 h 675152"/>
                <a:gd name="connsiteX13" fmla="*/ 600253 w 704615"/>
                <a:gd name="connsiteY13" fmla="*/ 102642 h 675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04615" h="675152">
                  <a:moveTo>
                    <a:pt x="600253" y="102642"/>
                  </a:moveTo>
                  <a:cubicBezTo>
                    <a:pt x="462350" y="-34715"/>
                    <a:pt x="239208" y="-34273"/>
                    <a:pt x="101848" y="103630"/>
                  </a:cubicBezTo>
                  <a:cubicBezTo>
                    <a:pt x="-35512" y="241536"/>
                    <a:pt x="-35064" y="464678"/>
                    <a:pt x="102838" y="602029"/>
                  </a:cubicBezTo>
                  <a:cubicBezTo>
                    <a:pt x="132566" y="631642"/>
                    <a:pt x="167342" y="655712"/>
                    <a:pt x="205537" y="673095"/>
                  </a:cubicBezTo>
                  <a:cubicBezTo>
                    <a:pt x="216615" y="678114"/>
                    <a:pt x="229664" y="673218"/>
                    <a:pt x="234684" y="662141"/>
                  </a:cubicBezTo>
                  <a:cubicBezTo>
                    <a:pt x="239703" y="651063"/>
                    <a:pt x="234808" y="638014"/>
                    <a:pt x="223730" y="632994"/>
                  </a:cubicBezTo>
                  <a:cubicBezTo>
                    <a:pt x="68815" y="562690"/>
                    <a:pt x="226" y="380106"/>
                    <a:pt x="70530" y="225191"/>
                  </a:cubicBezTo>
                  <a:cubicBezTo>
                    <a:pt x="140834" y="70272"/>
                    <a:pt x="323419" y="1681"/>
                    <a:pt x="478334" y="71988"/>
                  </a:cubicBezTo>
                  <a:cubicBezTo>
                    <a:pt x="633248" y="142295"/>
                    <a:pt x="701837" y="324880"/>
                    <a:pt x="631533" y="479794"/>
                  </a:cubicBezTo>
                  <a:cubicBezTo>
                    <a:pt x="600701" y="547727"/>
                    <a:pt x="546265" y="602162"/>
                    <a:pt x="478334" y="632994"/>
                  </a:cubicBezTo>
                  <a:cubicBezTo>
                    <a:pt x="467256" y="638014"/>
                    <a:pt x="462360" y="651063"/>
                    <a:pt x="467380" y="662141"/>
                  </a:cubicBezTo>
                  <a:cubicBezTo>
                    <a:pt x="472399" y="673218"/>
                    <a:pt x="485448" y="678114"/>
                    <a:pt x="496526" y="673095"/>
                  </a:cubicBezTo>
                  <a:cubicBezTo>
                    <a:pt x="673853" y="592846"/>
                    <a:pt x="752548" y="384039"/>
                    <a:pt x="672300" y="206712"/>
                  </a:cubicBezTo>
                  <a:cubicBezTo>
                    <a:pt x="654765" y="167965"/>
                    <a:pt x="630352" y="132703"/>
                    <a:pt x="600253" y="1026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0CFDE8A1-6D46-4FA0-808F-BC6AF72CF30F}"/>
                </a:ext>
              </a:extLst>
            </p:cNvPr>
            <p:cNvSpPr/>
            <p:nvPr/>
          </p:nvSpPr>
          <p:spPr>
            <a:xfrm>
              <a:off x="13992338" y="4733571"/>
              <a:ext cx="469961" cy="407611"/>
            </a:xfrm>
            <a:custGeom>
              <a:avLst/>
              <a:gdLst>
                <a:gd name="connsiteX0" fmla="*/ 234051 w 469961"/>
                <a:gd name="connsiteY0" fmla="*/ 43572 h 407611"/>
                <a:gd name="connsiteX1" fmla="*/ 425561 w 469961"/>
                <a:gd name="connsiteY1" fmla="*/ 233053 h 407611"/>
                <a:gd name="connsiteX2" fmla="*/ 369116 w 469961"/>
                <a:gd name="connsiteY2" fmla="*/ 369423 h 407611"/>
                <a:gd name="connsiteX3" fmla="*/ 368354 w 469961"/>
                <a:gd name="connsiteY3" fmla="*/ 400665 h 407611"/>
                <a:gd name="connsiteX4" fmla="*/ 384641 w 469961"/>
                <a:gd name="connsiteY4" fmla="*/ 407523 h 407611"/>
                <a:gd name="connsiteX5" fmla="*/ 400262 w 469961"/>
                <a:gd name="connsiteY5" fmla="*/ 401046 h 407611"/>
                <a:gd name="connsiteX6" fmla="*/ 400253 w 469961"/>
                <a:gd name="connsiteY6" fmla="*/ 68728 h 407611"/>
                <a:gd name="connsiteX7" fmla="*/ 67935 w 469961"/>
                <a:gd name="connsiteY7" fmla="*/ 68747 h 407611"/>
                <a:gd name="connsiteX8" fmla="*/ 67935 w 469961"/>
                <a:gd name="connsiteY8" fmla="*/ 401046 h 407611"/>
                <a:gd name="connsiteX9" fmla="*/ 99082 w 469961"/>
                <a:gd name="connsiteY9" fmla="*/ 401046 h 407611"/>
                <a:gd name="connsiteX10" fmla="*/ 99082 w 469961"/>
                <a:gd name="connsiteY10" fmla="*/ 369899 h 407611"/>
                <a:gd name="connsiteX11" fmla="*/ 96815 w 469961"/>
                <a:gd name="connsiteY11" fmla="*/ 100503 h 407611"/>
                <a:gd name="connsiteX12" fmla="*/ 234051 w 469961"/>
                <a:gd name="connsiteY12" fmla="*/ 43572 h 40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9961" h="407611">
                  <a:moveTo>
                    <a:pt x="234051" y="43572"/>
                  </a:moveTo>
                  <a:cubicBezTo>
                    <a:pt x="339264" y="43010"/>
                    <a:pt x="424998" y="127849"/>
                    <a:pt x="425561" y="233053"/>
                  </a:cubicBezTo>
                  <a:cubicBezTo>
                    <a:pt x="425837" y="284250"/>
                    <a:pt x="405492" y="333399"/>
                    <a:pt x="369116" y="369423"/>
                  </a:cubicBezTo>
                  <a:cubicBezTo>
                    <a:pt x="360276" y="377843"/>
                    <a:pt x="359933" y="391825"/>
                    <a:pt x="368354" y="400665"/>
                  </a:cubicBezTo>
                  <a:cubicBezTo>
                    <a:pt x="372592" y="405122"/>
                    <a:pt x="378498" y="407599"/>
                    <a:pt x="384641" y="407523"/>
                  </a:cubicBezTo>
                  <a:cubicBezTo>
                    <a:pt x="390499" y="407513"/>
                    <a:pt x="396110" y="405179"/>
                    <a:pt x="400262" y="401046"/>
                  </a:cubicBezTo>
                  <a:cubicBezTo>
                    <a:pt x="492026" y="309272"/>
                    <a:pt x="492017" y="160492"/>
                    <a:pt x="400253" y="68728"/>
                  </a:cubicBezTo>
                  <a:cubicBezTo>
                    <a:pt x="308479" y="-23031"/>
                    <a:pt x="159699" y="-23026"/>
                    <a:pt x="67935" y="68747"/>
                  </a:cubicBezTo>
                  <a:cubicBezTo>
                    <a:pt x="-23819" y="160511"/>
                    <a:pt x="-23819" y="309282"/>
                    <a:pt x="67935" y="401046"/>
                  </a:cubicBezTo>
                  <a:cubicBezTo>
                    <a:pt x="76536" y="409647"/>
                    <a:pt x="90481" y="409647"/>
                    <a:pt x="99082" y="401046"/>
                  </a:cubicBezTo>
                  <a:cubicBezTo>
                    <a:pt x="107683" y="392444"/>
                    <a:pt x="107683" y="378500"/>
                    <a:pt x="99082" y="369899"/>
                  </a:cubicBezTo>
                  <a:cubicBezTo>
                    <a:pt x="24063" y="296128"/>
                    <a:pt x="23053" y="175522"/>
                    <a:pt x="96815" y="100503"/>
                  </a:cubicBezTo>
                  <a:cubicBezTo>
                    <a:pt x="132972" y="63737"/>
                    <a:pt x="182482" y="43191"/>
                    <a:pt x="234051" y="435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AD3DB6D0-D4F4-43B9-A667-9BF0DBF6DD51}"/>
                </a:ext>
              </a:extLst>
            </p:cNvPr>
            <p:cNvSpPr/>
            <p:nvPr/>
          </p:nvSpPr>
          <p:spPr>
            <a:xfrm>
              <a:off x="14112028" y="4852443"/>
              <a:ext cx="232685" cy="205300"/>
            </a:xfrm>
            <a:custGeom>
              <a:avLst/>
              <a:gdLst>
                <a:gd name="connsiteX0" fmla="*/ 197514 w 232685"/>
                <a:gd name="connsiteY0" fmla="*/ 32143 h 205300"/>
                <a:gd name="connsiteX1" fmla="*/ 31351 w 232685"/>
                <a:gd name="connsiteY1" fmla="*/ 36591 h 205300"/>
                <a:gd name="connsiteX2" fmla="*/ 31303 w 232685"/>
                <a:gd name="connsiteY2" fmla="*/ 198259 h 205300"/>
                <a:gd name="connsiteX3" fmla="*/ 62450 w 232685"/>
                <a:gd name="connsiteY3" fmla="*/ 198259 h 205300"/>
                <a:gd name="connsiteX4" fmla="*/ 62450 w 232685"/>
                <a:gd name="connsiteY4" fmla="*/ 167112 h 205300"/>
                <a:gd name="connsiteX5" fmla="*/ 62450 w 232685"/>
                <a:gd name="connsiteY5" fmla="*/ 63289 h 205300"/>
                <a:gd name="connsiteX6" fmla="*/ 166367 w 232685"/>
                <a:gd name="connsiteY6" fmla="*/ 63289 h 205300"/>
                <a:gd name="connsiteX7" fmla="*/ 166367 w 232685"/>
                <a:gd name="connsiteY7" fmla="*/ 167112 h 205300"/>
                <a:gd name="connsiteX8" fmla="*/ 165605 w 232685"/>
                <a:gd name="connsiteY8" fmla="*/ 198354 h 205300"/>
                <a:gd name="connsiteX9" fmla="*/ 181893 w 232685"/>
                <a:gd name="connsiteY9" fmla="*/ 205212 h 205300"/>
                <a:gd name="connsiteX10" fmla="*/ 197514 w 232685"/>
                <a:gd name="connsiteY10" fmla="*/ 198735 h 205300"/>
                <a:gd name="connsiteX11" fmla="*/ 197514 w 232685"/>
                <a:gd name="connsiteY11" fmla="*/ 32619 h 20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2685" h="205300">
                  <a:moveTo>
                    <a:pt x="197514" y="32143"/>
                  </a:moveTo>
                  <a:cubicBezTo>
                    <a:pt x="150403" y="-12510"/>
                    <a:pt x="76004" y="-10520"/>
                    <a:pt x="31351" y="36591"/>
                  </a:cubicBezTo>
                  <a:cubicBezTo>
                    <a:pt x="-11607" y="81911"/>
                    <a:pt x="-11626" y="152910"/>
                    <a:pt x="31303" y="198259"/>
                  </a:cubicBezTo>
                  <a:cubicBezTo>
                    <a:pt x="39904" y="206860"/>
                    <a:pt x="53849" y="206860"/>
                    <a:pt x="62450" y="198259"/>
                  </a:cubicBezTo>
                  <a:cubicBezTo>
                    <a:pt x="71051" y="189658"/>
                    <a:pt x="71051" y="175713"/>
                    <a:pt x="62450" y="167112"/>
                  </a:cubicBezTo>
                  <a:cubicBezTo>
                    <a:pt x="33894" y="138394"/>
                    <a:pt x="33894" y="92007"/>
                    <a:pt x="62450" y="63289"/>
                  </a:cubicBezTo>
                  <a:cubicBezTo>
                    <a:pt x="91549" y="35581"/>
                    <a:pt x="137269" y="35581"/>
                    <a:pt x="166367" y="63289"/>
                  </a:cubicBezTo>
                  <a:cubicBezTo>
                    <a:pt x="194923" y="92007"/>
                    <a:pt x="194923" y="138394"/>
                    <a:pt x="166367" y="167112"/>
                  </a:cubicBezTo>
                  <a:cubicBezTo>
                    <a:pt x="157528" y="175532"/>
                    <a:pt x="157185" y="189515"/>
                    <a:pt x="165605" y="198354"/>
                  </a:cubicBezTo>
                  <a:cubicBezTo>
                    <a:pt x="169844" y="202802"/>
                    <a:pt x="175749" y="205288"/>
                    <a:pt x="181893" y="205212"/>
                  </a:cubicBezTo>
                  <a:cubicBezTo>
                    <a:pt x="187751" y="205193"/>
                    <a:pt x="193361" y="202859"/>
                    <a:pt x="197514" y="198735"/>
                  </a:cubicBezTo>
                  <a:cubicBezTo>
                    <a:pt x="243234" y="152805"/>
                    <a:pt x="243234" y="78548"/>
                    <a:pt x="197514" y="326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0E520C1D-8259-4A26-8ABF-3B494337AED3}"/>
                </a:ext>
              </a:extLst>
            </p:cNvPr>
            <p:cNvSpPr/>
            <p:nvPr/>
          </p:nvSpPr>
          <p:spPr>
            <a:xfrm>
              <a:off x="14145355" y="4947079"/>
              <a:ext cx="163925" cy="368027"/>
            </a:xfrm>
            <a:custGeom>
              <a:avLst/>
              <a:gdLst>
                <a:gd name="connsiteX0" fmla="*/ 103132 w 163925"/>
                <a:gd name="connsiteY0" fmla="*/ 143817 h 368027"/>
                <a:gd name="connsiteX1" fmla="*/ 103132 w 163925"/>
                <a:gd name="connsiteY1" fmla="*/ 20564 h 368027"/>
                <a:gd name="connsiteX2" fmla="*/ 79634 w 163925"/>
                <a:gd name="connsiteY2" fmla="*/ -39 h 368027"/>
                <a:gd name="connsiteX3" fmla="*/ 59031 w 163925"/>
                <a:gd name="connsiteY3" fmla="*/ 20564 h 368027"/>
                <a:gd name="connsiteX4" fmla="*/ 59031 w 163925"/>
                <a:gd name="connsiteY4" fmla="*/ 143817 h 368027"/>
                <a:gd name="connsiteX5" fmla="*/ 6358 w 163925"/>
                <a:gd name="connsiteY5" fmla="*/ 191442 h 368027"/>
                <a:gd name="connsiteX6" fmla="*/ -881 w 163925"/>
                <a:gd name="connsiteY6" fmla="*/ 207730 h 368027"/>
                <a:gd name="connsiteX7" fmla="*/ -881 w 163925"/>
                <a:gd name="connsiteY7" fmla="*/ 342223 h 368027"/>
                <a:gd name="connsiteX8" fmla="*/ 25227 w 163925"/>
                <a:gd name="connsiteY8" fmla="*/ 367931 h 368027"/>
                <a:gd name="connsiteX9" fmla="*/ 42362 w 163925"/>
                <a:gd name="connsiteY9" fmla="*/ 361273 h 368027"/>
                <a:gd name="connsiteX10" fmla="*/ 81034 w 163925"/>
                <a:gd name="connsiteY10" fmla="*/ 326031 h 368027"/>
                <a:gd name="connsiteX11" fmla="*/ 119801 w 163925"/>
                <a:gd name="connsiteY11" fmla="*/ 361273 h 368027"/>
                <a:gd name="connsiteX12" fmla="*/ 137136 w 163925"/>
                <a:gd name="connsiteY12" fmla="*/ 367941 h 368027"/>
                <a:gd name="connsiteX13" fmla="*/ 147614 w 163925"/>
                <a:gd name="connsiteY13" fmla="*/ 365655 h 368027"/>
                <a:gd name="connsiteX14" fmla="*/ 163045 w 163925"/>
                <a:gd name="connsiteY14" fmla="*/ 342033 h 368027"/>
                <a:gd name="connsiteX15" fmla="*/ 163045 w 163925"/>
                <a:gd name="connsiteY15" fmla="*/ 207921 h 368027"/>
                <a:gd name="connsiteX16" fmla="*/ 155805 w 163925"/>
                <a:gd name="connsiteY16" fmla="*/ 191633 h 368027"/>
                <a:gd name="connsiteX17" fmla="*/ 118944 w 163925"/>
                <a:gd name="connsiteY17" fmla="*/ 301266 h 368027"/>
                <a:gd name="connsiteX18" fmla="*/ 95893 w 163925"/>
                <a:gd name="connsiteY18" fmla="*/ 280406 h 368027"/>
                <a:gd name="connsiteX19" fmla="*/ 66270 w 163925"/>
                <a:gd name="connsiteY19" fmla="*/ 280406 h 368027"/>
                <a:gd name="connsiteX20" fmla="*/ 43220 w 163925"/>
                <a:gd name="connsiteY20" fmla="*/ 301266 h 368027"/>
                <a:gd name="connsiteX21" fmla="*/ 43220 w 163925"/>
                <a:gd name="connsiteY21" fmla="*/ 217731 h 368027"/>
                <a:gd name="connsiteX22" fmla="*/ 81320 w 163925"/>
                <a:gd name="connsiteY22" fmla="*/ 183346 h 368027"/>
                <a:gd name="connsiteX23" fmla="*/ 119420 w 163925"/>
                <a:gd name="connsiteY23" fmla="*/ 217731 h 36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3925" h="368027">
                  <a:moveTo>
                    <a:pt x="103132" y="143817"/>
                  </a:moveTo>
                  <a:lnTo>
                    <a:pt x="103132" y="20564"/>
                  </a:lnTo>
                  <a:cubicBezTo>
                    <a:pt x="102332" y="8381"/>
                    <a:pt x="91807" y="-839"/>
                    <a:pt x="79634" y="-39"/>
                  </a:cubicBezTo>
                  <a:cubicBezTo>
                    <a:pt x="68566" y="695"/>
                    <a:pt x="59756" y="9505"/>
                    <a:pt x="59031" y="20564"/>
                  </a:cubicBezTo>
                  <a:lnTo>
                    <a:pt x="59031" y="143817"/>
                  </a:lnTo>
                  <a:lnTo>
                    <a:pt x="6358" y="191442"/>
                  </a:lnTo>
                  <a:cubicBezTo>
                    <a:pt x="1776" y="195624"/>
                    <a:pt x="-852" y="201529"/>
                    <a:pt x="-881" y="207730"/>
                  </a:cubicBezTo>
                  <a:lnTo>
                    <a:pt x="-881" y="342223"/>
                  </a:lnTo>
                  <a:cubicBezTo>
                    <a:pt x="-766" y="356530"/>
                    <a:pt x="10921" y="368036"/>
                    <a:pt x="25227" y="367931"/>
                  </a:cubicBezTo>
                  <a:cubicBezTo>
                    <a:pt x="31561" y="367874"/>
                    <a:pt x="37657" y="365512"/>
                    <a:pt x="42362" y="361273"/>
                  </a:cubicBezTo>
                  <a:lnTo>
                    <a:pt x="81034" y="326031"/>
                  </a:lnTo>
                  <a:lnTo>
                    <a:pt x="119801" y="361273"/>
                  </a:lnTo>
                  <a:cubicBezTo>
                    <a:pt x="124554" y="365569"/>
                    <a:pt x="130735" y="367950"/>
                    <a:pt x="137136" y="367941"/>
                  </a:cubicBezTo>
                  <a:cubicBezTo>
                    <a:pt x="140756" y="367941"/>
                    <a:pt x="144328" y="367160"/>
                    <a:pt x="147614" y="365655"/>
                  </a:cubicBezTo>
                  <a:cubicBezTo>
                    <a:pt x="156986" y="361540"/>
                    <a:pt x="163045" y="352272"/>
                    <a:pt x="163045" y="342033"/>
                  </a:cubicBezTo>
                  <a:lnTo>
                    <a:pt x="163045" y="207921"/>
                  </a:lnTo>
                  <a:cubicBezTo>
                    <a:pt x="163016" y="201720"/>
                    <a:pt x="160387" y="195814"/>
                    <a:pt x="155805" y="191633"/>
                  </a:cubicBezTo>
                  <a:close/>
                  <a:moveTo>
                    <a:pt x="118944" y="301266"/>
                  </a:moveTo>
                  <a:lnTo>
                    <a:pt x="95893" y="280406"/>
                  </a:lnTo>
                  <a:cubicBezTo>
                    <a:pt x="87482" y="272805"/>
                    <a:pt x="74681" y="272805"/>
                    <a:pt x="66270" y="280406"/>
                  </a:cubicBezTo>
                  <a:lnTo>
                    <a:pt x="43220" y="301266"/>
                  </a:lnTo>
                  <a:lnTo>
                    <a:pt x="43220" y="217731"/>
                  </a:lnTo>
                  <a:lnTo>
                    <a:pt x="81320" y="183346"/>
                  </a:lnTo>
                  <a:lnTo>
                    <a:pt x="119420" y="21773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96278F-A9DB-42F2-8AB2-DD781D075FBD}"/>
              </a:ext>
            </a:extLst>
          </p:cNvPr>
          <p:cNvGrpSpPr/>
          <p:nvPr/>
        </p:nvGrpSpPr>
        <p:grpSpPr>
          <a:xfrm>
            <a:off x="7941057" y="3957347"/>
            <a:ext cx="704087" cy="704850"/>
            <a:chOff x="8724042" y="10021753"/>
            <a:chExt cx="704087" cy="704850"/>
          </a:xfrm>
        </p:grpSpPr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AF72744C-A8FD-4FCC-8C5F-140D206193CB}"/>
                </a:ext>
              </a:extLst>
            </p:cNvPr>
            <p:cNvSpPr/>
            <p:nvPr/>
          </p:nvSpPr>
          <p:spPr>
            <a:xfrm>
              <a:off x="8724042" y="10021753"/>
              <a:ext cx="704087" cy="704850"/>
            </a:xfrm>
            <a:custGeom>
              <a:avLst/>
              <a:gdLst>
                <a:gd name="connsiteX0" fmla="*/ 654839 w 704087"/>
                <a:gd name="connsiteY0" fmla="*/ 459 h 704850"/>
                <a:gd name="connsiteX1" fmla="*/ 52763 w 704087"/>
                <a:gd name="connsiteY1" fmla="*/ 459 h 704850"/>
                <a:gd name="connsiteX2" fmla="*/ 1329 w 704087"/>
                <a:gd name="connsiteY2" fmla="*/ 51894 h 704850"/>
                <a:gd name="connsiteX3" fmla="*/ 1329 w 704087"/>
                <a:gd name="connsiteY3" fmla="*/ 101234 h 704850"/>
                <a:gd name="connsiteX4" fmla="*/ 38095 w 704087"/>
                <a:gd name="connsiteY4" fmla="*/ 150287 h 704850"/>
                <a:gd name="connsiteX5" fmla="*/ 38095 w 704087"/>
                <a:gd name="connsiteY5" fmla="*/ 497379 h 704850"/>
                <a:gd name="connsiteX6" fmla="*/ 89435 w 704087"/>
                <a:gd name="connsiteY6" fmla="*/ 548814 h 704850"/>
                <a:gd name="connsiteX7" fmla="*/ 311463 w 704087"/>
                <a:gd name="connsiteY7" fmla="*/ 548814 h 704850"/>
                <a:gd name="connsiteX8" fmla="*/ 225738 w 704087"/>
                <a:gd name="connsiteY8" fmla="*/ 670638 h 704850"/>
                <a:gd name="connsiteX9" fmla="*/ 231167 w 704087"/>
                <a:gd name="connsiteY9" fmla="*/ 701404 h 704850"/>
                <a:gd name="connsiteX10" fmla="*/ 243740 w 704087"/>
                <a:gd name="connsiteY10" fmla="*/ 705309 h 704850"/>
                <a:gd name="connsiteX11" fmla="*/ 261837 w 704087"/>
                <a:gd name="connsiteY11" fmla="*/ 695784 h 704850"/>
                <a:gd name="connsiteX12" fmla="*/ 331370 w 704087"/>
                <a:gd name="connsiteY12" fmla="*/ 596439 h 704850"/>
                <a:gd name="connsiteX13" fmla="*/ 331370 w 704087"/>
                <a:gd name="connsiteY13" fmla="*/ 683116 h 704850"/>
                <a:gd name="connsiteX14" fmla="*/ 353372 w 704087"/>
                <a:gd name="connsiteY14" fmla="*/ 705119 h 704850"/>
                <a:gd name="connsiteX15" fmla="*/ 375471 w 704087"/>
                <a:gd name="connsiteY15" fmla="*/ 683211 h 704850"/>
                <a:gd name="connsiteX16" fmla="*/ 375471 w 704087"/>
                <a:gd name="connsiteY16" fmla="*/ 683116 h 704850"/>
                <a:gd name="connsiteX17" fmla="*/ 375471 w 704087"/>
                <a:gd name="connsiteY17" fmla="*/ 596439 h 704850"/>
                <a:gd name="connsiteX18" fmla="*/ 445003 w 704087"/>
                <a:gd name="connsiteY18" fmla="*/ 695784 h 704850"/>
                <a:gd name="connsiteX19" fmla="*/ 463100 w 704087"/>
                <a:gd name="connsiteY19" fmla="*/ 705309 h 704850"/>
                <a:gd name="connsiteX20" fmla="*/ 475673 w 704087"/>
                <a:gd name="connsiteY20" fmla="*/ 701404 h 704850"/>
                <a:gd name="connsiteX21" fmla="*/ 481103 w 704087"/>
                <a:gd name="connsiteY21" fmla="*/ 670638 h 704850"/>
                <a:gd name="connsiteX22" fmla="*/ 395378 w 704087"/>
                <a:gd name="connsiteY22" fmla="*/ 548814 h 704850"/>
                <a:gd name="connsiteX23" fmla="*/ 617310 w 704087"/>
                <a:gd name="connsiteY23" fmla="*/ 548814 h 704850"/>
                <a:gd name="connsiteX24" fmla="*/ 668745 w 704087"/>
                <a:gd name="connsiteY24" fmla="*/ 497379 h 704850"/>
                <a:gd name="connsiteX25" fmla="*/ 668745 w 704087"/>
                <a:gd name="connsiteY25" fmla="*/ 150287 h 704850"/>
                <a:gd name="connsiteX26" fmla="*/ 705416 w 704087"/>
                <a:gd name="connsiteY26" fmla="*/ 101234 h 704850"/>
                <a:gd name="connsiteX27" fmla="*/ 705416 w 704087"/>
                <a:gd name="connsiteY27" fmla="*/ 51894 h 704850"/>
                <a:gd name="connsiteX28" fmla="*/ 654839 w 704087"/>
                <a:gd name="connsiteY28" fmla="*/ 459 h 704850"/>
                <a:gd name="connsiteX29" fmla="*/ 45239 w 704087"/>
                <a:gd name="connsiteY29" fmla="*/ 51894 h 704850"/>
                <a:gd name="connsiteX30" fmla="*/ 52382 w 704087"/>
                <a:gd name="connsiteY30" fmla="*/ 44560 h 704850"/>
                <a:gd name="connsiteX31" fmla="*/ 52573 w 704087"/>
                <a:gd name="connsiteY31" fmla="*/ 44560 h 704850"/>
                <a:gd name="connsiteX32" fmla="*/ 654839 w 704087"/>
                <a:gd name="connsiteY32" fmla="*/ 44560 h 704850"/>
                <a:gd name="connsiteX33" fmla="*/ 662173 w 704087"/>
                <a:gd name="connsiteY33" fmla="*/ 51894 h 704850"/>
                <a:gd name="connsiteX34" fmla="*/ 662173 w 704087"/>
                <a:gd name="connsiteY34" fmla="*/ 101234 h 704850"/>
                <a:gd name="connsiteX35" fmla="*/ 654839 w 704087"/>
                <a:gd name="connsiteY35" fmla="*/ 108663 h 704850"/>
                <a:gd name="connsiteX36" fmla="*/ 52763 w 704087"/>
                <a:gd name="connsiteY36" fmla="*/ 108663 h 704850"/>
                <a:gd name="connsiteX37" fmla="*/ 45429 w 704087"/>
                <a:gd name="connsiteY37" fmla="*/ 101329 h 704850"/>
                <a:gd name="connsiteX38" fmla="*/ 45429 w 704087"/>
                <a:gd name="connsiteY38" fmla="*/ 101234 h 704850"/>
                <a:gd name="connsiteX39" fmla="*/ 625216 w 704087"/>
                <a:gd name="connsiteY39" fmla="*/ 497379 h 704850"/>
                <a:gd name="connsiteX40" fmla="*/ 617882 w 704087"/>
                <a:gd name="connsiteY40" fmla="*/ 504713 h 704850"/>
                <a:gd name="connsiteX41" fmla="*/ 89244 w 704087"/>
                <a:gd name="connsiteY41" fmla="*/ 504713 h 704850"/>
                <a:gd name="connsiteX42" fmla="*/ 81910 w 704087"/>
                <a:gd name="connsiteY42" fmla="*/ 497379 h 704850"/>
                <a:gd name="connsiteX43" fmla="*/ 81910 w 704087"/>
                <a:gd name="connsiteY43" fmla="*/ 152669 h 704850"/>
                <a:gd name="connsiteX44" fmla="*/ 624835 w 704087"/>
                <a:gd name="connsiteY44" fmla="*/ 152669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704087" h="704850">
                  <a:moveTo>
                    <a:pt x="654839" y="459"/>
                  </a:moveTo>
                  <a:lnTo>
                    <a:pt x="52763" y="459"/>
                  </a:lnTo>
                  <a:cubicBezTo>
                    <a:pt x="24360" y="459"/>
                    <a:pt x="1329" y="23491"/>
                    <a:pt x="1329" y="51894"/>
                  </a:cubicBezTo>
                  <a:lnTo>
                    <a:pt x="1329" y="101234"/>
                  </a:lnTo>
                  <a:cubicBezTo>
                    <a:pt x="1433" y="123903"/>
                    <a:pt x="16368" y="143820"/>
                    <a:pt x="38095" y="150287"/>
                  </a:cubicBezTo>
                  <a:lnTo>
                    <a:pt x="38095" y="497379"/>
                  </a:lnTo>
                  <a:cubicBezTo>
                    <a:pt x="38095" y="525748"/>
                    <a:pt x="61069" y="548761"/>
                    <a:pt x="89435" y="548814"/>
                  </a:cubicBezTo>
                  <a:lnTo>
                    <a:pt x="311463" y="548814"/>
                  </a:lnTo>
                  <a:lnTo>
                    <a:pt x="225738" y="670638"/>
                  </a:lnTo>
                  <a:cubicBezTo>
                    <a:pt x="218746" y="680634"/>
                    <a:pt x="221175" y="694405"/>
                    <a:pt x="231167" y="701404"/>
                  </a:cubicBezTo>
                  <a:cubicBezTo>
                    <a:pt x="234853" y="703970"/>
                    <a:pt x="239244" y="705334"/>
                    <a:pt x="243740" y="705309"/>
                  </a:cubicBezTo>
                  <a:cubicBezTo>
                    <a:pt x="250969" y="705285"/>
                    <a:pt x="257722" y="701728"/>
                    <a:pt x="261837" y="695784"/>
                  </a:cubicBezTo>
                  <a:lnTo>
                    <a:pt x="331370" y="596439"/>
                  </a:lnTo>
                  <a:lnTo>
                    <a:pt x="331370" y="683116"/>
                  </a:lnTo>
                  <a:cubicBezTo>
                    <a:pt x="331370" y="695268"/>
                    <a:pt x="341219" y="705119"/>
                    <a:pt x="353372" y="705119"/>
                  </a:cubicBezTo>
                  <a:cubicBezTo>
                    <a:pt x="365526" y="705171"/>
                    <a:pt x="375413" y="695363"/>
                    <a:pt x="375471" y="683211"/>
                  </a:cubicBezTo>
                  <a:cubicBezTo>
                    <a:pt x="375471" y="683180"/>
                    <a:pt x="375471" y="683147"/>
                    <a:pt x="375471" y="683116"/>
                  </a:cubicBezTo>
                  <a:lnTo>
                    <a:pt x="375471" y="596439"/>
                  </a:lnTo>
                  <a:lnTo>
                    <a:pt x="445003" y="695784"/>
                  </a:lnTo>
                  <a:cubicBezTo>
                    <a:pt x="449118" y="701728"/>
                    <a:pt x="455871" y="705285"/>
                    <a:pt x="463100" y="705309"/>
                  </a:cubicBezTo>
                  <a:cubicBezTo>
                    <a:pt x="467596" y="705322"/>
                    <a:pt x="471978" y="703959"/>
                    <a:pt x="475673" y="701404"/>
                  </a:cubicBezTo>
                  <a:cubicBezTo>
                    <a:pt x="485665" y="694405"/>
                    <a:pt x="488094" y="680634"/>
                    <a:pt x="481103" y="670638"/>
                  </a:cubicBezTo>
                  <a:lnTo>
                    <a:pt x="395378" y="548814"/>
                  </a:lnTo>
                  <a:lnTo>
                    <a:pt x="617310" y="548814"/>
                  </a:lnTo>
                  <a:cubicBezTo>
                    <a:pt x="645714" y="548814"/>
                    <a:pt x="668745" y="525785"/>
                    <a:pt x="668745" y="497379"/>
                  </a:cubicBezTo>
                  <a:lnTo>
                    <a:pt x="668745" y="150287"/>
                  </a:lnTo>
                  <a:cubicBezTo>
                    <a:pt x="690453" y="143820"/>
                    <a:pt x="705350" y="123884"/>
                    <a:pt x="705416" y="101234"/>
                  </a:cubicBezTo>
                  <a:lnTo>
                    <a:pt x="705416" y="51894"/>
                  </a:lnTo>
                  <a:cubicBezTo>
                    <a:pt x="705416" y="23815"/>
                    <a:pt x="682909" y="926"/>
                    <a:pt x="654839" y="459"/>
                  </a:cubicBezTo>
                  <a:close/>
                  <a:moveTo>
                    <a:pt x="45239" y="51894"/>
                  </a:moveTo>
                  <a:cubicBezTo>
                    <a:pt x="45181" y="47894"/>
                    <a:pt x="48382" y="44617"/>
                    <a:pt x="52382" y="44560"/>
                  </a:cubicBezTo>
                  <a:cubicBezTo>
                    <a:pt x="52449" y="44560"/>
                    <a:pt x="52506" y="44560"/>
                    <a:pt x="52573" y="44560"/>
                  </a:cubicBezTo>
                  <a:lnTo>
                    <a:pt x="654839" y="44560"/>
                  </a:lnTo>
                  <a:cubicBezTo>
                    <a:pt x="658887" y="44560"/>
                    <a:pt x="662173" y="47846"/>
                    <a:pt x="662173" y="51894"/>
                  </a:cubicBezTo>
                  <a:lnTo>
                    <a:pt x="662173" y="101234"/>
                  </a:lnTo>
                  <a:cubicBezTo>
                    <a:pt x="662173" y="105301"/>
                    <a:pt x="658906" y="108616"/>
                    <a:pt x="654839" y="108663"/>
                  </a:cubicBezTo>
                  <a:lnTo>
                    <a:pt x="52763" y="108663"/>
                  </a:lnTo>
                  <a:cubicBezTo>
                    <a:pt x="48715" y="108663"/>
                    <a:pt x="45429" y="105377"/>
                    <a:pt x="45429" y="101329"/>
                  </a:cubicBezTo>
                  <a:cubicBezTo>
                    <a:pt x="45429" y="101300"/>
                    <a:pt x="45429" y="101262"/>
                    <a:pt x="45429" y="101234"/>
                  </a:cubicBezTo>
                  <a:close/>
                  <a:moveTo>
                    <a:pt x="625216" y="497379"/>
                  </a:moveTo>
                  <a:cubicBezTo>
                    <a:pt x="625216" y="501429"/>
                    <a:pt x="621930" y="504713"/>
                    <a:pt x="617882" y="504713"/>
                  </a:cubicBezTo>
                  <a:lnTo>
                    <a:pt x="89244" y="504713"/>
                  </a:lnTo>
                  <a:cubicBezTo>
                    <a:pt x="85215" y="504661"/>
                    <a:pt x="81958" y="501408"/>
                    <a:pt x="81910" y="497379"/>
                  </a:cubicBezTo>
                  <a:lnTo>
                    <a:pt x="81910" y="152669"/>
                  </a:lnTo>
                  <a:lnTo>
                    <a:pt x="624835" y="152669"/>
                  </a:ln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96D2F147-93C8-47EB-B091-D2D563353A7A}"/>
                </a:ext>
              </a:extLst>
            </p:cNvPr>
            <p:cNvSpPr/>
            <p:nvPr/>
          </p:nvSpPr>
          <p:spPr>
            <a:xfrm>
              <a:off x="8842152" y="10232351"/>
              <a:ext cx="157448" cy="43720"/>
            </a:xfrm>
            <a:custGeom>
              <a:avLst/>
              <a:gdLst>
                <a:gd name="connsiteX0" fmla="*/ 23331 w 157448"/>
                <a:gd name="connsiteY0" fmla="*/ 44179 h 43720"/>
                <a:gd name="connsiteX1" fmla="*/ 136679 w 157448"/>
                <a:gd name="connsiteY1" fmla="*/ 44179 h 43720"/>
                <a:gd name="connsiteX2" fmla="*/ 158777 w 157448"/>
                <a:gd name="connsiteY2" fmla="*/ 22272 h 43720"/>
                <a:gd name="connsiteX3" fmla="*/ 158777 w 157448"/>
                <a:gd name="connsiteY3" fmla="*/ 22177 h 43720"/>
                <a:gd name="connsiteX4" fmla="*/ 136679 w 157448"/>
                <a:gd name="connsiteY4" fmla="*/ 460 h 43720"/>
                <a:gd name="connsiteX5" fmla="*/ 23331 w 157448"/>
                <a:gd name="connsiteY5" fmla="*/ 460 h 43720"/>
                <a:gd name="connsiteX6" fmla="*/ 1329 w 157448"/>
                <a:gd name="connsiteY6" fmla="*/ 22272 h 43720"/>
                <a:gd name="connsiteX7" fmla="*/ 1329 w 157448"/>
                <a:gd name="connsiteY7" fmla="*/ 22462 h 43720"/>
                <a:gd name="connsiteX8" fmla="*/ 23331 w 157448"/>
                <a:gd name="connsiteY8" fmla="*/ 44179 h 43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448" h="43720">
                  <a:moveTo>
                    <a:pt x="23331" y="44179"/>
                  </a:moveTo>
                  <a:lnTo>
                    <a:pt x="136679" y="44179"/>
                  </a:lnTo>
                  <a:cubicBezTo>
                    <a:pt x="148833" y="44236"/>
                    <a:pt x="158720" y="34426"/>
                    <a:pt x="158777" y="22272"/>
                  </a:cubicBezTo>
                  <a:cubicBezTo>
                    <a:pt x="158777" y="22243"/>
                    <a:pt x="158777" y="22205"/>
                    <a:pt x="158777" y="22177"/>
                  </a:cubicBezTo>
                  <a:cubicBezTo>
                    <a:pt x="158624" y="10099"/>
                    <a:pt x="148756" y="402"/>
                    <a:pt x="136679" y="460"/>
                  </a:cubicBezTo>
                  <a:lnTo>
                    <a:pt x="23331" y="460"/>
                  </a:lnTo>
                  <a:cubicBezTo>
                    <a:pt x="11234" y="402"/>
                    <a:pt x="1385" y="10175"/>
                    <a:pt x="1329" y="22272"/>
                  </a:cubicBezTo>
                  <a:cubicBezTo>
                    <a:pt x="1329" y="22338"/>
                    <a:pt x="1329" y="22396"/>
                    <a:pt x="1329" y="22462"/>
                  </a:cubicBezTo>
                  <a:cubicBezTo>
                    <a:pt x="1433" y="34521"/>
                    <a:pt x="11273" y="44236"/>
                    <a:pt x="23331" y="44179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6172EB2F-599A-4F32-A04D-BA1496A510E3}"/>
                </a:ext>
              </a:extLst>
            </p:cNvPr>
            <p:cNvSpPr/>
            <p:nvPr/>
          </p:nvSpPr>
          <p:spPr>
            <a:xfrm>
              <a:off x="8842152" y="10423899"/>
              <a:ext cx="111442" cy="44005"/>
            </a:xfrm>
            <a:custGeom>
              <a:avLst/>
              <a:gdLst>
                <a:gd name="connsiteX0" fmla="*/ 23331 w 111442"/>
                <a:gd name="connsiteY0" fmla="*/ 44465 h 44005"/>
                <a:gd name="connsiteX1" fmla="*/ 90673 w 111442"/>
                <a:gd name="connsiteY1" fmla="*/ 44465 h 44005"/>
                <a:gd name="connsiteX2" fmla="*/ 112771 w 111442"/>
                <a:gd name="connsiteY2" fmla="*/ 22558 h 44005"/>
                <a:gd name="connsiteX3" fmla="*/ 112771 w 111442"/>
                <a:gd name="connsiteY3" fmla="*/ 22462 h 44005"/>
                <a:gd name="connsiteX4" fmla="*/ 90768 w 111442"/>
                <a:gd name="connsiteY4" fmla="*/ 460 h 44005"/>
                <a:gd name="connsiteX5" fmla="*/ 90673 w 111442"/>
                <a:gd name="connsiteY5" fmla="*/ 460 h 44005"/>
                <a:gd name="connsiteX6" fmla="*/ 23331 w 111442"/>
                <a:gd name="connsiteY6" fmla="*/ 460 h 44005"/>
                <a:gd name="connsiteX7" fmla="*/ 1329 w 111442"/>
                <a:gd name="connsiteY7" fmla="*/ 22272 h 44005"/>
                <a:gd name="connsiteX8" fmla="*/ 1329 w 111442"/>
                <a:gd name="connsiteY8" fmla="*/ 22462 h 44005"/>
                <a:gd name="connsiteX9" fmla="*/ 23141 w 111442"/>
                <a:gd name="connsiteY9" fmla="*/ 44465 h 44005"/>
                <a:gd name="connsiteX10" fmla="*/ 23331 w 111442"/>
                <a:gd name="connsiteY10" fmla="*/ 44465 h 4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1442" h="44005">
                  <a:moveTo>
                    <a:pt x="23331" y="44465"/>
                  </a:moveTo>
                  <a:lnTo>
                    <a:pt x="90673" y="44465"/>
                  </a:lnTo>
                  <a:cubicBezTo>
                    <a:pt x="102827" y="44517"/>
                    <a:pt x="112714" y="34711"/>
                    <a:pt x="112771" y="22558"/>
                  </a:cubicBezTo>
                  <a:cubicBezTo>
                    <a:pt x="112771" y="22529"/>
                    <a:pt x="112771" y="22491"/>
                    <a:pt x="112771" y="22462"/>
                  </a:cubicBezTo>
                  <a:cubicBezTo>
                    <a:pt x="112771" y="10308"/>
                    <a:pt x="102922" y="460"/>
                    <a:pt x="90768" y="460"/>
                  </a:cubicBezTo>
                  <a:cubicBezTo>
                    <a:pt x="90740" y="460"/>
                    <a:pt x="90702" y="460"/>
                    <a:pt x="90673" y="460"/>
                  </a:cubicBezTo>
                  <a:lnTo>
                    <a:pt x="23331" y="460"/>
                  </a:lnTo>
                  <a:cubicBezTo>
                    <a:pt x="11235" y="402"/>
                    <a:pt x="1386" y="10175"/>
                    <a:pt x="1329" y="22272"/>
                  </a:cubicBezTo>
                  <a:cubicBezTo>
                    <a:pt x="1329" y="22338"/>
                    <a:pt x="1329" y="22396"/>
                    <a:pt x="1329" y="22462"/>
                  </a:cubicBezTo>
                  <a:cubicBezTo>
                    <a:pt x="1272" y="34559"/>
                    <a:pt x="11044" y="44413"/>
                    <a:pt x="23141" y="44465"/>
                  </a:cubicBezTo>
                  <a:cubicBezTo>
                    <a:pt x="23208" y="44465"/>
                    <a:pt x="23265" y="44465"/>
                    <a:pt x="23331" y="44465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D1EBE288-D05F-461A-81D1-D9C950C56ADD}"/>
                </a:ext>
              </a:extLst>
            </p:cNvPr>
            <p:cNvSpPr/>
            <p:nvPr/>
          </p:nvSpPr>
          <p:spPr>
            <a:xfrm>
              <a:off x="8842152" y="10295978"/>
              <a:ext cx="111442" cy="44100"/>
            </a:xfrm>
            <a:custGeom>
              <a:avLst/>
              <a:gdLst>
                <a:gd name="connsiteX0" fmla="*/ 23331 w 111442"/>
                <a:gd name="connsiteY0" fmla="*/ 44560 h 44100"/>
                <a:gd name="connsiteX1" fmla="*/ 90673 w 111442"/>
                <a:gd name="connsiteY1" fmla="*/ 44560 h 44100"/>
                <a:gd name="connsiteX2" fmla="*/ 112771 w 111442"/>
                <a:gd name="connsiteY2" fmla="*/ 22462 h 44100"/>
                <a:gd name="connsiteX3" fmla="*/ 90673 w 111442"/>
                <a:gd name="connsiteY3" fmla="*/ 459 h 44100"/>
                <a:gd name="connsiteX4" fmla="*/ 23331 w 111442"/>
                <a:gd name="connsiteY4" fmla="*/ 459 h 44100"/>
                <a:gd name="connsiteX5" fmla="*/ 1329 w 111442"/>
                <a:gd name="connsiteY5" fmla="*/ 22462 h 44100"/>
                <a:gd name="connsiteX6" fmla="*/ 23236 w 111442"/>
                <a:gd name="connsiteY6" fmla="*/ 44560 h 44100"/>
                <a:gd name="connsiteX7" fmla="*/ 23331 w 111442"/>
                <a:gd name="connsiteY7" fmla="*/ 44560 h 4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42" h="44100">
                  <a:moveTo>
                    <a:pt x="23331" y="44560"/>
                  </a:moveTo>
                  <a:lnTo>
                    <a:pt x="90673" y="44560"/>
                  </a:lnTo>
                  <a:cubicBezTo>
                    <a:pt x="102875" y="44560"/>
                    <a:pt x="112771" y="34664"/>
                    <a:pt x="112771" y="22462"/>
                  </a:cubicBezTo>
                  <a:cubicBezTo>
                    <a:pt x="112723" y="10299"/>
                    <a:pt x="102837" y="459"/>
                    <a:pt x="90673" y="459"/>
                  </a:cubicBezTo>
                  <a:lnTo>
                    <a:pt x="23331" y="459"/>
                  </a:lnTo>
                  <a:cubicBezTo>
                    <a:pt x="11178" y="459"/>
                    <a:pt x="1329" y="10308"/>
                    <a:pt x="1329" y="22462"/>
                  </a:cubicBezTo>
                  <a:cubicBezTo>
                    <a:pt x="1272" y="34616"/>
                    <a:pt x="11082" y="44503"/>
                    <a:pt x="23236" y="44560"/>
                  </a:cubicBezTo>
                  <a:cubicBezTo>
                    <a:pt x="23265" y="44560"/>
                    <a:pt x="23303" y="44560"/>
                    <a:pt x="23331" y="44560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82B9012B-B9A5-44B1-A71C-8C52D2155F95}"/>
                </a:ext>
              </a:extLst>
            </p:cNvPr>
            <p:cNvSpPr/>
            <p:nvPr/>
          </p:nvSpPr>
          <p:spPr>
            <a:xfrm>
              <a:off x="8842152" y="10359700"/>
              <a:ext cx="157448" cy="44100"/>
            </a:xfrm>
            <a:custGeom>
              <a:avLst/>
              <a:gdLst>
                <a:gd name="connsiteX0" fmla="*/ 23331 w 157448"/>
                <a:gd name="connsiteY0" fmla="*/ 44560 h 44100"/>
                <a:gd name="connsiteX1" fmla="*/ 136679 w 157448"/>
                <a:gd name="connsiteY1" fmla="*/ 44560 h 44100"/>
                <a:gd name="connsiteX2" fmla="*/ 158777 w 157448"/>
                <a:gd name="connsiteY2" fmla="*/ 22557 h 44100"/>
                <a:gd name="connsiteX3" fmla="*/ 136679 w 157448"/>
                <a:gd name="connsiteY3" fmla="*/ 459 h 44100"/>
                <a:gd name="connsiteX4" fmla="*/ 23331 w 157448"/>
                <a:gd name="connsiteY4" fmla="*/ 459 h 44100"/>
                <a:gd name="connsiteX5" fmla="*/ 1329 w 157448"/>
                <a:gd name="connsiteY5" fmla="*/ 22462 h 44100"/>
                <a:gd name="connsiteX6" fmla="*/ 1329 w 157448"/>
                <a:gd name="connsiteY6" fmla="*/ 22557 h 44100"/>
                <a:gd name="connsiteX7" fmla="*/ 23331 w 157448"/>
                <a:gd name="connsiteY7" fmla="*/ 44560 h 4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7448" h="44100">
                  <a:moveTo>
                    <a:pt x="23331" y="44560"/>
                  </a:moveTo>
                  <a:lnTo>
                    <a:pt x="136679" y="44560"/>
                  </a:lnTo>
                  <a:cubicBezTo>
                    <a:pt x="148842" y="44560"/>
                    <a:pt x="158720" y="34721"/>
                    <a:pt x="158777" y="22557"/>
                  </a:cubicBezTo>
                  <a:cubicBezTo>
                    <a:pt x="158777" y="10356"/>
                    <a:pt x="148880" y="459"/>
                    <a:pt x="136679" y="459"/>
                  </a:cubicBezTo>
                  <a:lnTo>
                    <a:pt x="23331" y="459"/>
                  </a:lnTo>
                  <a:cubicBezTo>
                    <a:pt x="11177" y="459"/>
                    <a:pt x="1329" y="10308"/>
                    <a:pt x="1329" y="22462"/>
                  </a:cubicBezTo>
                  <a:cubicBezTo>
                    <a:pt x="1329" y="22491"/>
                    <a:pt x="1329" y="22529"/>
                    <a:pt x="1329" y="22557"/>
                  </a:cubicBezTo>
                  <a:cubicBezTo>
                    <a:pt x="1329" y="34711"/>
                    <a:pt x="11177" y="44560"/>
                    <a:pt x="23331" y="44560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C18F66F6-E09D-40A9-B4DE-B0A43D49B215}"/>
                </a:ext>
              </a:extLst>
            </p:cNvPr>
            <p:cNvSpPr/>
            <p:nvPr/>
          </p:nvSpPr>
          <p:spPr>
            <a:xfrm>
              <a:off x="9021032" y="10204633"/>
              <a:ext cx="289845" cy="290322"/>
            </a:xfrm>
            <a:custGeom>
              <a:avLst/>
              <a:gdLst>
                <a:gd name="connsiteX0" fmla="*/ 145918 w 289845"/>
                <a:gd name="connsiteY0" fmla="*/ 290781 h 290322"/>
                <a:gd name="connsiteX1" fmla="*/ 291175 w 289845"/>
                <a:gd name="connsiteY1" fmla="*/ 145906 h 290322"/>
                <a:gd name="connsiteX2" fmla="*/ 291175 w 289845"/>
                <a:gd name="connsiteY2" fmla="*/ 145811 h 290322"/>
                <a:gd name="connsiteX3" fmla="*/ 252503 w 289845"/>
                <a:gd name="connsiteY3" fmla="*/ 48084 h 290322"/>
                <a:gd name="connsiteX4" fmla="*/ 146394 w 289845"/>
                <a:gd name="connsiteY4" fmla="*/ 459 h 290322"/>
                <a:gd name="connsiteX5" fmla="*/ 145918 w 289845"/>
                <a:gd name="connsiteY5" fmla="*/ 459 h 290322"/>
                <a:gd name="connsiteX6" fmla="*/ 1329 w 289845"/>
                <a:gd name="connsiteY6" fmla="*/ 145335 h 290322"/>
                <a:gd name="connsiteX7" fmla="*/ 145918 w 289845"/>
                <a:gd name="connsiteY7" fmla="*/ 290781 h 290322"/>
                <a:gd name="connsiteX8" fmla="*/ 168016 w 289845"/>
                <a:gd name="connsiteY8" fmla="*/ 47608 h 290322"/>
                <a:gd name="connsiteX9" fmla="*/ 184114 w 289845"/>
                <a:gd name="connsiteY9" fmla="*/ 52656 h 290322"/>
                <a:gd name="connsiteX10" fmla="*/ 187161 w 289845"/>
                <a:gd name="connsiteY10" fmla="*/ 53990 h 290322"/>
                <a:gd name="connsiteX11" fmla="*/ 200020 w 289845"/>
                <a:gd name="connsiteY11" fmla="*/ 61038 h 290322"/>
                <a:gd name="connsiteX12" fmla="*/ 203640 w 289845"/>
                <a:gd name="connsiteY12" fmla="*/ 63420 h 290322"/>
                <a:gd name="connsiteX13" fmla="*/ 217070 w 289845"/>
                <a:gd name="connsiteY13" fmla="*/ 74469 h 290322"/>
                <a:gd name="connsiteX14" fmla="*/ 217070 w 289845"/>
                <a:gd name="connsiteY14" fmla="*/ 74469 h 290322"/>
                <a:gd name="connsiteX15" fmla="*/ 227928 w 289845"/>
                <a:gd name="connsiteY15" fmla="*/ 87708 h 290322"/>
                <a:gd name="connsiteX16" fmla="*/ 230976 w 289845"/>
                <a:gd name="connsiteY16" fmla="*/ 92280 h 290322"/>
                <a:gd name="connsiteX17" fmla="*/ 236882 w 289845"/>
                <a:gd name="connsiteY17" fmla="*/ 103234 h 290322"/>
                <a:gd name="connsiteX18" fmla="*/ 239263 w 289845"/>
                <a:gd name="connsiteY18" fmla="*/ 108282 h 290322"/>
                <a:gd name="connsiteX19" fmla="*/ 244121 w 289845"/>
                <a:gd name="connsiteY19" fmla="*/ 123808 h 290322"/>
                <a:gd name="connsiteX20" fmla="*/ 167921 w 289845"/>
                <a:gd name="connsiteY20" fmla="*/ 123808 h 290322"/>
                <a:gd name="connsiteX21" fmla="*/ 123916 w 289845"/>
                <a:gd name="connsiteY21" fmla="*/ 47608 h 290322"/>
                <a:gd name="connsiteX22" fmla="*/ 123916 w 289845"/>
                <a:gd name="connsiteY22" fmla="*/ 146097 h 290322"/>
                <a:gd name="connsiteX23" fmla="*/ 146014 w 289845"/>
                <a:gd name="connsiteY23" fmla="*/ 168099 h 290322"/>
                <a:gd name="connsiteX24" fmla="*/ 244121 w 289845"/>
                <a:gd name="connsiteY24" fmla="*/ 168099 h 290322"/>
                <a:gd name="connsiteX25" fmla="*/ 145918 w 289845"/>
                <a:gd name="connsiteY25" fmla="*/ 246776 h 290322"/>
                <a:gd name="connsiteX26" fmla="*/ 45049 w 289845"/>
                <a:gd name="connsiteY26" fmla="*/ 145906 h 290322"/>
                <a:gd name="connsiteX27" fmla="*/ 123916 w 289845"/>
                <a:gd name="connsiteY27" fmla="*/ 47227 h 29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89845" h="290322">
                  <a:moveTo>
                    <a:pt x="145918" y="290781"/>
                  </a:moveTo>
                  <a:cubicBezTo>
                    <a:pt x="226033" y="290886"/>
                    <a:pt x="291070" y="226021"/>
                    <a:pt x="291175" y="145906"/>
                  </a:cubicBezTo>
                  <a:cubicBezTo>
                    <a:pt x="291175" y="145877"/>
                    <a:pt x="291175" y="145839"/>
                    <a:pt x="291175" y="145811"/>
                  </a:cubicBezTo>
                  <a:cubicBezTo>
                    <a:pt x="291079" y="109521"/>
                    <a:pt x="277268" y="74611"/>
                    <a:pt x="252503" y="48084"/>
                  </a:cubicBezTo>
                  <a:cubicBezTo>
                    <a:pt x="225423" y="17966"/>
                    <a:pt x="186895" y="678"/>
                    <a:pt x="146394" y="459"/>
                  </a:cubicBezTo>
                  <a:lnTo>
                    <a:pt x="145918" y="459"/>
                  </a:lnTo>
                  <a:cubicBezTo>
                    <a:pt x="66080" y="774"/>
                    <a:pt x="1481" y="65496"/>
                    <a:pt x="1329" y="145335"/>
                  </a:cubicBezTo>
                  <a:cubicBezTo>
                    <a:pt x="1167" y="225392"/>
                    <a:pt x="65861" y="290466"/>
                    <a:pt x="145918" y="290781"/>
                  </a:cubicBezTo>
                  <a:close/>
                  <a:moveTo>
                    <a:pt x="168016" y="47608"/>
                  </a:moveTo>
                  <a:cubicBezTo>
                    <a:pt x="173522" y="48799"/>
                    <a:pt x="178913" y="50485"/>
                    <a:pt x="184114" y="52656"/>
                  </a:cubicBezTo>
                  <a:lnTo>
                    <a:pt x="187161" y="53990"/>
                  </a:lnTo>
                  <a:cubicBezTo>
                    <a:pt x="191610" y="56038"/>
                    <a:pt x="195905" y="58390"/>
                    <a:pt x="200020" y="61038"/>
                  </a:cubicBezTo>
                  <a:cubicBezTo>
                    <a:pt x="201258" y="61800"/>
                    <a:pt x="202497" y="62562"/>
                    <a:pt x="203640" y="63420"/>
                  </a:cubicBezTo>
                  <a:cubicBezTo>
                    <a:pt x="208431" y="66706"/>
                    <a:pt x="212927" y="70401"/>
                    <a:pt x="217070" y="74469"/>
                  </a:cubicBezTo>
                  <a:lnTo>
                    <a:pt x="217070" y="74469"/>
                  </a:lnTo>
                  <a:cubicBezTo>
                    <a:pt x="221071" y="78555"/>
                    <a:pt x="224709" y="82984"/>
                    <a:pt x="227928" y="87708"/>
                  </a:cubicBezTo>
                  <a:cubicBezTo>
                    <a:pt x="229034" y="89175"/>
                    <a:pt x="230053" y="90699"/>
                    <a:pt x="230976" y="92280"/>
                  </a:cubicBezTo>
                  <a:cubicBezTo>
                    <a:pt x="233186" y="95795"/>
                    <a:pt x="235158" y="99453"/>
                    <a:pt x="236882" y="103234"/>
                  </a:cubicBezTo>
                  <a:cubicBezTo>
                    <a:pt x="237768" y="104872"/>
                    <a:pt x="238568" y="106558"/>
                    <a:pt x="239263" y="108282"/>
                  </a:cubicBezTo>
                  <a:cubicBezTo>
                    <a:pt x="241282" y="113321"/>
                    <a:pt x="242911" y="118512"/>
                    <a:pt x="244121" y="123808"/>
                  </a:cubicBezTo>
                  <a:lnTo>
                    <a:pt x="167921" y="123808"/>
                  </a:lnTo>
                  <a:close/>
                  <a:moveTo>
                    <a:pt x="123916" y="47608"/>
                  </a:moveTo>
                  <a:lnTo>
                    <a:pt x="123916" y="146097"/>
                  </a:lnTo>
                  <a:cubicBezTo>
                    <a:pt x="123963" y="158260"/>
                    <a:pt x="133850" y="168099"/>
                    <a:pt x="146014" y="168099"/>
                  </a:cubicBezTo>
                  <a:lnTo>
                    <a:pt x="244121" y="168099"/>
                  </a:lnTo>
                  <a:cubicBezTo>
                    <a:pt x="233729" y="214010"/>
                    <a:pt x="192991" y="246652"/>
                    <a:pt x="145918" y="246776"/>
                  </a:cubicBezTo>
                  <a:cubicBezTo>
                    <a:pt x="90235" y="246719"/>
                    <a:pt x="45106" y="201589"/>
                    <a:pt x="45049" y="145906"/>
                  </a:cubicBezTo>
                  <a:cubicBezTo>
                    <a:pt x="44972" y="98595"/>
                    <a:pt x="77757" y="57581"/>
                    <a:pt x="123916" y="4722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4ABA5B11-013F-40FD-85CB-8D9C180C4B29}"/>
              </a:ext>
            </a:extLst>
          </p:cNvPr>
          <p:cNvGrpSpPr/>
          <p:nvPr/>
        </p:nvGrpSpPr>
        <p:grpSpPr>
          <a:xfrm>
            <a:off x="7941702" y="5411980"/>
            <a:ext cx="704795" cy="704755"/>
            <a:chOff x="8847255" y="7779282"/>
            <a:chExt cx="704795" cy="704755"/>
          </a:xfrm>
        </p:grpSpPr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3BC57424-B97D-40A0-9A4C-8244588CE0E1}"/>
                </a:ext>
              </a:extLst>
            </p:cNvPr>
            <p:cNvSpPr/>
            <p:nvPr/>
          </p:nvSpPr>
          <p:spPr>
            <a:xfrm>
              <a:off x="8847255" y="7779282"/>
              <a:ext cx="704795" cy="704755"/>
            </a:xfrm>
            <a:custGeom>
              <a:avLst/>
              <a:gdLst>
                <a:gd name="connsiteX0" fmla="*/ 703933 w 704795"/>
                <a:gd name="connsiteY0" fmla="*/ 603487 h 704755"/>
                <a:gd name="connsiteX1" fmla="*/ 699170 w 704795"/>
                <a:gd name="connsiteY1" fmla="*/ 596343 h 704755"/>
                <a:gd name="connsiteX2" fmla="*/ 628019 w 704795"/>
                <a:gd name="connsiteY2" fmla="*/ 525192 h 704755"/>
                <a:gd name="connsiteX3" fmla="*/ 596872 w 704795"/>
                <a:gd name="connsiteY3" fmla="*/ 525192 h 704755"/>
                <a:gd name="connsiteX4" fmla="*/ 596872 w 704795"/>
                <a:gd name="connsiteY4" fmla="*/ 556339 h 704755"/>
                <a:gd name="connsiteX5" fmla="*/ 630495 w 704795"/>
                <a:gd name="connsiteY5" fmla="*/ 589962 h 704755"/>
                <a:gd name="connsiteX6" fmla="*/ 116145 w 704795"/>
                <a:gd name="connsiteY6" fmla="*/ 589962 h 704755"/>
                <a:gd name="connsiteX7" fmla="*/ 116145 w 704795"/>
                <a:gd name="connsiteY7" fmla="*/ 75612 h 704755"/>
                <a:gd name="connsiteX8" fmla="*/ 149768 w 704795"/>
                <a:gd name="connsiteY8" fmla="*/ 109235 h 704755"/>
                <a:gd name="connsiteX9" fmla="*/ 165389 w 704795"/>
                <a:gd name="connsiteY9" fmla="*/ 115712 h 704755"/>
                <a:gd name="connsiteX10" fmla="*/ 180915 w 704795"/>
                <a:gd name="connsiteY10" fmla="*/ 109235 h 704755"/>
                <a:gd name="connsiteX11" fmla="*/ 180915 w 704795"/>
                <a:gd name="connsiteY11" fmla="*/ 78088 h 704755"/>
                <a:gd name="connsiteX12" fmla="*/ 109763 w 704795"/>
                <a:gd name="connsiteY12" fmla="*/ 6937 h 704755"/>
                <a:gd name="connsiteX13" fmla="*/ 102620 w 704795"/>
                <a:gd name="connsiteY13" fmla="*/ 2174 h 704755"/>
                <a:gd name="connsiteX14" fmla="*/ 94142 w 704795"/>
                <a:gd name="connsiteY14" fmla="*/ 459 h 704755"/>
                <a:gd name="connsiteX15" fmla="*/ 85665 w 704795"/>
                <a:gd name="connsiteY15" fmla="*/ 2174 h 704755"/>
                <a:gd name="connsiteX16" fmla="*/ 78617 w 704795"/>
                <a:gd name="connsiteY16" fmla="*/ 6937 h 704755"/>
                <a:gd name="connsiteX17" fmla="*/ 7751 w 704795"/>
                <a:gd name="connsiteY17" fmla="*/ 77993 h 704755"/>
                <a:gd name="connsiteX18" fmla="*/ 7751 w 704795"/>
                <a:gd name="connsiteY18" fmla="*/ 109140 h 704755"/>
                <a:gd name="connsiteX19" fmla="*/ 38735 w 704795"/>
                <a:gd name="connsiteY19" fmla="*/ 109302 h 704755"/>
                <a:gd name="connsiteX20" fmla="*/ 38897 w 704795"/>
                <a:gd name="connsiteY20" fmla="*/ 109140 h 704755"/>
                <a:gd name="connsiteX21" fmla="*/ 72521 w 704795"/>
                <a:gd name="connsiteY21" fmla="*/ 75516 h 704755"/>
                <a:gd name="connsiteX22" fmla="*/ 72521 w 704795"/>
                <a:gd name="connsiteY22" fmla="*/ 611965 h 704755"/>
                <a:gd name="connsiteX23" fmla="*/ 94333 w 704795"/>
                <a:gd name="connsiteY23" fmla="*/ 633967 h 704755"/>
                <a:gd name="connsiteX24" fmla="*/ 94523 w 704795"/>
                <a:gd name="connsiteY24" fmla="*/ 633967 h 704755"/>
                <a:gd name="connsiteX25" fmla="*/ 630971 w 704795"/>
                <a:gd name="connsiteY25" fmla="*/ 633967 h 704755"/>
                <a:gd name="connsiteX26" fmla="*/ 597348 w 704795"/>
                <a:gd name="connsiteY26" fmla="*/ 667590 h 704755"/>
                <a:gd name="connsiteX27" fmla="*/ 597348 w 704795"/>
                <a:gd name="connsiteY27" fmla="*/ 698737 h 704755"/>
                <a:gd name="connsiteX28" fmla="*/ 612874 w 704795"/>
                <a:gd name="connsiteY28" fmla="*/ 705214 h 704755"/>
                <a:gd name="connsiteX29" fmla="*/ 628495 w 704795"/>
                <a:gd name="connsiteY29" fmla="*/ 698737 h 704755"/>
                <a:gd name="connsiteX30" fmla="*/ 699647 w 704795"/>
                <a:gd name="connsiteY30" fmla="*/ 627490 h 704755"/>
                <a:gd name="connsiteX31" fmla="*/ 704409 w 704795"/>
                <a:gd name="connsiteY31" fmla="*/ 620442 h 704755"/>
                <a:gd name="connsiteX32" fmla="*/ 706124 w 704795"/>
                <a:gd name="connsiteY32" fmla="*/ 611965 h 704755"/>
                <a:gd name="connsiteX33" fmla="*/ 703933 w 704795"/>
                <a:gd name="connsiteY33" fmla="*/ 603487 h 704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704795" h="704755">
                  <a:moveTo>
                    <a:pt x="703933" y="603487"/>
                  </a:moveTo>
                  <a:cubicBezTo>
                    <a:pt x="702857" y="600801"/>
                    <a:pt x="701237" y="598372"/>
                    <a:pt x="699170" y="596343"/>
                  </a:cubicBezTo>
                  <a:lnTo>
                    <a:pt x="628019" y="525192"/>
                  </a:lnTo>
                  <a:cubicBezTo>
                    <a:pt x="619399" y="516629"/>
                    <a:pt x="605492" y="516629"/>
                    <a:pt x="596872" y="525192"/>
                  </a:cubicBezTo>
                  <a:cubicBezTo>
                    <a:pt x="588309" y="533812"/>
                    <a:pt x="588309" y="547718"/>
                    <a:pt x="596872" y="556339"/>
                  </a:cubicBezTo>
                  <a:lnTo>
                    <a:pt x="630495" y="589962"/>
                  </a:lnTo>
                  <a:lnTo>
                    <a:pt x="116145" y="589962"/>
                  </a:lnTo>
                  <a:lnTo>
                    <a:pt x="116145" y="75612"/>
                  </a:lnTo>
                  <a:lnTo>
                    <a:pt x="149768" y="109235"/>
                  </a:lnTo>
                  <a:cubicBezTo>
                    <a:pt x="153902" y="113388"/>
                    <a:pt x="159532" y="115722"/>
                    <a:pt x="165389" y="115712"/>
                  </a:cubicBezTo>
                  <a:cubicBezTo>
                    <a:pt x="171219" y="115702"/>
                    <a:pt x="176810" y="113378"/>
                    <a:pt x="180915" y="109235"/>
                  </a:cubicBezTo>
                  <a:cubicBezTo>
                    <a:pt x="189478" y="100615"/>
                    <a:pt x="189478" y="86708"/>
                    <a:pt x="180915" y="78088"/>
                  </a:cubicBezTo>
                  <a:lnTo>
                    <a:pt x="109763" y="6937"/>
                  </a:lnTo>
                  <a:cubicBezTo>
                    <a:pt x="107715" y="4908"/>
                    <a:pt x="105287" y="3288"/>
                    <a:pt x="102620" y="2174"/>
                  </a:cubicBezTo>
                  <a:cubicBezTo>
                    <a:pt x="99943" y="1031"/>
                    <a:pt x="97057" y="450"/>
                    <a:pt x="94142" y="459"/>
                  </a:cubicBezTo>
                  <a:cubicBezTo>
                    <a:pt x="91228" y="450"/>
                    <a:pt x="88342" y="1031"/>
                    <a:pt x="85665" y="2174"/>
                  </a:cubicBezTo>
                  <a:cubicBezTo>
                    <a:pt x="83017" y="3260"/>
                    <a:pt x="80617" y="4879"/>
                    <a:pt x="78617" y="6937"/>
                  </a:cubicBezTo>
                  <a:lnTo>
                    <a:pt x="7751" y="77993"/>
                  </a:lnTo>
                  <a:cubicBezTo>
                    <a:pt x="-812" y="86613"/>
                    <a:pt x="-812" y="100520"/>
                    <a:pt x="7751" y="109140"/>
                  </a:cubicBezTo>
                  <a:cubicBezTo>
                    <a:pt x="16257" y="117741"/>
                    <a:pt x="30134" y="117817"/>
                    <a:pt x="38735" y="109302"/>
                  </a:cubicBezTo>
                  <a:cubicBezTo>
                    <a:pt x="38783" y="109254"/>
                    <a:pt x="38840" y="109197"/>
                    <a:pt x="38897" y="109140"/>
                  </a:cubicBezTo>
                  <a:lnTo>
                    <a:pt x="72521" y="75516"/>
                  </a:lnTo>
                  <a:lnTo>
                    <a:pt x="72521" y="611965"/>
                  </a:lnTo>
                  <a:cubicBezTo>
                    <a:pt x="72464" y="624061"/>
                    <a:pt x="82236" y="633910"/>
                    <a:pt x="94333" y="633967"/>
                  </a:cubicBezTo>
                  <a:cubicBezTo>
                    <a:pt x="94399" y="633967"/>
                    <a:pt x="94457" y="633967"/>
                    <a:pt x="94523" y="633967"/>
                  </a:cubicBezTo>
                  <a:lnTo>
                    <a:pt x="630971" y="633967"/>
                  </a:lnTo>
                  <a:lnTo>
                    <a:pt x="597348" y="667590"/>
                  </a:lnTo>
                  <a:cubicBezTo>
                    <a:pt x="588785" y="676211"/>
                    <a:pt x="588785" y="690117"/>
                    <a:pt x="597348" y="698737"/>
                  </a:cubicBezTo>
                  <a:cubicBezTo>
                    <a:pt x="601453" y="702880"/>
                    <a:pt x="607045" y="705205"/>
                    <a:pt x="612874" y="705214"/>
                  </a:cubicBezTo>
                  <a:cubicBezTo>
                    <a:pt x="618732" y="705224"/>
                    <a:pt x="624361" y="702890"/>
                    <a:pt x="628495" y="698737"/>
                  </a:cubicBezTo>
                  <a:lnTo>
                    <a:pt x="699647" y="627490"/>
                  </a:lnTo>
                  <a:cubicBezTo>
                    <a:pt x="701733" y="625519"/>
                    <a:pt x="703352" y="623109"/>
                    <a:pt x="704409" y="620442"/>
                  </a:cubicBezTo>
                  <a:cubicBezTo>
                    <a:pt x="705552" y="617765"/>
                    <a:pt x="706133" y="614879"/>
                    <a:pt x="706124" y="611965"/>
                  </a:cubicBezTo>
                  <a:cubicBezTo>
                    <a:pt x="705981" y="609021"/>
                    <a:pt x="705238" y="606135"/>
                    <a:pt x="703933" y="60348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DF690524-83BC-40AB-958E-5D6877424DF8}"/>
                </a:ext>
              </a:extLst>
            </p:cNvPr>
            <p:cNvSpPr/>
            <p:nvPr/>
          </p:nvSpPr>
          <p:spPr>
            <a:xfrm>
              <a:off x="8997505" y="8153996"/>
              <a:ext cx="154304" cy="154305"/>
            </a:xfrm>
            <a:custGeom>
              <a:avLst/>
              <a:gdLst>
                <a:gd name="connsiteX0" fmla="*/ 78481 w 154304"/>
                <a:gd name="connsiteY0" fmla="*/ 459 h 154305"/>
                <a:gd name="connsiteX1" fmla="*/ 1329 w 154304"/>
                <a:gd name="connsiteY1" fmla="*/ 77612 h 154305"/>
                <a:gd name="connsiteX2" fmla="*/ 78481 w 154304"/>
                <a:gd name="connsiteY2" fmla="*/ 154764 h 154305"/>
                <a:gd name="connsiteX3" fmla="*/ 155633 w 154304"/>
                <a:gd name="connsiteY3" fmla="*/ 77612 h 154305"/>
                <a:gd name="connsiteX4" fmla="*/ 78481 w 154304"/>
                <a:gd name="connsiteY4" fmla="*/ 459 h 154305"/>
                <a:gd name="connsiteX5" fmla="*/ 78481 w 154304"/>
                <a:gd name="connsiteY5" fmla="*/ 110664 h 154305"/>
                <a:gd name="connsiteX6" fmla="*/ 45429 w 154304"/>
                <a:gd name="connsiteY6" fmla="*/ 77612 h 154305"/>
                <a:gd name="connsiteX7" fmla="*/ 78481 w 154304"/>
                <a:gd name="connsiteY7" fmla="*/ 44560 h 154305"/>
                <a:gd name="connsiteX8" fmla="*/ 111533 w 154304"/>
                <a:gd name="connsiteY8" fmla="*/ 77612 h 154305"/>
                <a:gd name="connsiteX9" fmla="*/ 78481 w 154304"/>
                <a:gd name="connsiteY9" fmla="*/ 110664 h 154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304" h="154305">
                  <a:moveTo>
                    <a:pt x="78481" y="459"/>
                  </a:moveTo>
                  <a:cubicBezTo>
                    <a:pt x="35895" y="517"/>
                    <a:pt x="1385" y="35025"/>
                    <a:pt x="1329" y="77612"/>
                  </a:cubicBezTo>
                  <a:cubicBezTo>
                    <a:pt x="1433" y="120179"/>
                    <a:pt x="35914" y="154660"/>
                    <a:pt x="78481" y="154764"/>
                  </a:cubicBezTo>
                  <a:cubicBezTo>
                    <a:pt x="121067" y="154707"/>
                    <a:pt x="155576" y="120198"/>
                    <a:pt x="155633" y="77612"/>
                  </a:cubicBezTo>
                  <a:cubicBezTo>
                    <a:pt x="155633" y="34997"/>
                    <a:pt x="121096" y="459"/>
                    <a:pt x="78481" y="459"/>
                  </a:cubicBezTo>
                  <a:close/>
                  <a:moveTo>
                    <a:pt x="78481" y="110664"/>
                  </a:moveTo>
                  <a:cubicBezTo>
                    <a:pt x="60250" y="110616"/>
                    <a:pt x="45486" y="95843"/>
                    <a:pt x="45429" y="77612"/>
                  </a:cubicBezTo>
                  <a:cubicBezTo>
                    <a:pt x="45429" y="59362"/>
                    <a:pt x="60231" y="44560"/>
                    <a:pt x="78481" y="44560"/>
                  </a:cubicBezTo>
                  <a:cubicBezTo>
                    <a:pt x="96731" y="44560"/>
                    <a:pt x="111533" y="59362"/>
                    <a:pt x="111533" y="77612"/>
                  </a:cubicBezTo>
                  <a:cubicBezTo>
                    <a:pt x="111533" y="95862"/>
                    <a:pt x="96731" y="110664"/>
                    <a:pt x="78481" y="11066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39E7E071-6F53-4AC0-B0B9-E178526CE540}"/>
                </a:ext>
              </a:extLst>
            </p:cNvPr>
            <p:cNvSpPr/>
            <p:nvPr/>
          </p:nvSpPr>
          <p:spPr>
            <a:xfrm>
              <a:off x="9277254" y="7844719"/>
              <a:ext cx="186308" cy="186309"/>
            </a:xfrm>
            <a:custGeom>
              <a:avLst/>
              <a:gdLst>
                <a:gd name="connsiteX0" fmla="*/ 94483 w 186308"/>
                <a:gd name="connsiteY0" fmla="*/ 186769 h 186309"/>
                <a:gd name="connsiteX1" fmla="*/ 187638 w 186308"/>
                <a:gd name="connsiteY1" fmla="*/ 93614 h 186309"/>
                <a:gd name="connsiteX2" fmla="*/ 94483 w 186308"/>
                <a:gd name="connsiteY2" fmla="*/ 459 h 186309"/>
                <a:gd name="connsiteX3" fmla="*/ 1329 w 186308"/>
                <a:gd name="connsiteY3" fmla="*/ 93614 h 186309"/>
                <a:gd name="connsiteX4" fmla="*/ 94483 w 186308"/>
                <a:gd name="connsiteY4" fmla="*/ 186769 h 186309"/>
                <a:gd name="connsiteX5" fmla="*/ 94483 w 186308"/>
                <a:gd name="connsiteY5" fmla="*/ 44465 h 186309"/>
                <a:gd name="connsiteX6" fmla="*/ 143537 w 186308"/>
                <a:gd name="connsiteY6" fmla="*/ 93614 h 186309"/>
                <a:gd name="connsiteX7" fmla="*/ 94483 w 186308"/>
                <a:gd name="connsiteY7" fmla="*/ 142668 h 186309"/>
                <a:gd name="connsiteX8" fmla="*/ 45334 w 186308"/>
                <a:gd name="connsiteY8" fmla="*/ 93614 h 186309"/>
                <a:gd name="connsiteX9" fmla="*/ 94483 w 186308"/>
                <a:gd name="connsiteY9" fmla="*/ 44941 h 18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6308" h="186309">
                  <a:moveTo>
                    <a:pt x="94483" y="186769"/>
                  </a:moveTo>
                  <a:cubicBezTo>
                    <a:pt x="145908" y="186711"/>
                    <a:pt x="187580" y="145039"/>
                    <a:pt x="187638" y="93614"/>
                  </a:cubicBezTo>
                  <a:cubicBezTo>
                    <a:pt x="187580" y="42188"/>
                    <a:pt x="145908" y="517"/>
                    <a:pt x="94483" y="459"/>
                  </a:cubicBezTo>
                  <a:cubicBezTo>
                    <a:pt x="43058" y="517"/>
                    <a:pt x="1386" y="42188"/>
                    <a:pt x="1329" y="93614"/>
                  </a:cubicBezTo>
                  <a:cubicBezTo>
                    <a:pt x="1386" y="145039"/>
                    <a:pt x="43058" y="186711"/>
                    <a:pt x="94483" y="186769"/>
                  </a:cubicBezTo>
                  <a:close/>
                  <a:moveTo>
                    <a:pt x="94483" y="44465"/>
                  </a:moveTo>
                  <a:cubicBezTo>
                    <a:pt x="121591" y="44522"/>
                    <a:pt x="143537" y="66506"/>
                    <a:pt x="143537" y="93614"/>
                  </a:cubicBezTo>
                  <a:cubicBezTo>
                    <a:pt x="143489" y="120684"/>
                    <a:pt x="121553" y="142620"/>
                    <a:pt x="94483" y="142668"/>
                  </a:cubicBezTo>
                  <a:cubicBezTo>
                    <a:pt x="67375" y="142668"/>
                    <a:pt x="45391" y="120722"/>
                    <a:pt x="45334" y="93614"/>
                  </a:cubicBezTo>
                  <a:cubicBezTo>
                    <a:pt x="45648" y="66677"/>
                    <a:pt x="67546" y="44989"/>
                    <a:pt x="94483" y="44941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4791E82E-342F-48BF-A443-BC5415F5F58B}"/>
                </a:ext>
              </a:extLst>
            </p:cNvPr>
            <p:cNvSpPr/>
            <p:nvPr/>
          </p:nvSpPr>
          <p:spPr>
            <a:xfrm>
              <a:off x="9032367" y="7892916"/>
              <a:ext cx="195071" cy="195071"/>
            </a:xfrm>
            <a:custGeom>
              <a:avLst/>
              <a:gdLst>
                <a:gd name="connsiteX0" fmla="*/ 98864 w 195071"/>
                <a:gd name="connsiteY0" fmla="*/ 195531 h 195071"/>
                <a:gd name="connsiteX1" fmla="*/ 196400 w 195071"/>
                <a:gd name="connsiteY1" fmla="*/ 97995 h 195071"/>
                <a:gd name="connsiteX2" fmla="*/ 98864 w 195071"/>
                <a:gd name="connsiteY2" fmla="*/ 459 h 195071"/>
                <a:gd name="connsiteX3" fmla="*/ 1329 w 195071"/>
                <a:gd name="connsiteY3" fmla="*/ 97995 h 195071"/>
                <a:gd name="connsiteX4" fmla="*/ 98864 w 195071"/>
                <a:gd name="connsiteY4" fmla="*/ 195531 h 195071"/>
                <a:gd name="connsiteX5" fmla="*/ 98864 w 195071"/>
                <a:gd name="connsiteY5" fmla="*/ 44560 h 195071"/>
                <a:gd name="connsiteX6" fmla="*/ 152300 w 195071"/>
                <a:gd name="connsiteY6" fmla="*/ 97995 h 195071"/>
                <a:gd name="connsiteX7" fmla="*/ 98864 w 195071"/>
                <a:gd name="connsiteY7" fmla="*/ 151526 h 195071"/>
                <a:gd name="connsiteX8" fmla="*/ 45334 w 195071"/>
                <a:gd name="connsiteY8" fmla="*/ 97995 h 195071"/>
                <a:gd name="connsiteX9" fmla="*/ 98769 w 195071"/>
                <a:gd name="connsiteY9" fmla="*/ 44369 h 195071"/>
                <a:gd name="connsiteX10" fmla="*/ 98864 w 195071"/>
                <a:gd name="connsiteY10" fmla="*/ 44369 h 195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5071" h="195071">
                  <a:moveTo>
                    <a:pt x="98864" y="195531"/>
                  </a:moveTo>
                  <a:cubicBezTo>
                    <a:pt x="152709" y="195474"/>
                    <a:pt x="196343" y="151840"/>
                    <a:pt x="196400" y="97995"/>
                  </a:cubicBezTo>
                  <a:cubicBezTo>
                    <a:pt x="196343" y="44150"/>
                    <a:pt x="152709" y="516"/>
                    <a:pt x="98864" y="459"/>
                  </a:cubicBezTo>
                  <a:cubicBezTo>
                    <a:pt x="45019" y="516"/>
                    <a:pt x="1385" y="44150"/>
                    <a:pt x="1329" y="97995"/>
                  </a:cubicBezTo>
                  <a:cubicBezTo>
                    <a:pt x="1385" y="151840"/>
                    <a:pt x="45019" y="195483"/>
                    <a:pt x="98864" y="195531"/>
                  </a:cubicBezTo>
                  <a:close/>
                  <a:moveTo>
                    <a:pt x="98864" y="44560"/>
                  </a:moveTo>
                  <a:cubicBezTo>
                    <a:pt x="128354" y="44607"/>
                    <a:pt x="152243" y="68506"/>
                    <a:pt x="152300" y="97995"/>
                  </a:cubicBezTo>
                  <a:cubicBezTo>
                    <a:pt x="152300" y="127523"/>
                    <a:pt x="128392" y="151468"/>
                    <a:pt x="98864" y="151526"/>
                  </a:cubicBezTo>
                  <a:cubicBezTo>
                    <a:pt x="69299" y="151526"/>
                    <a:pt x="45334" y="127561"/>
                    <a:pt x="45334" y="97995"/>
                  </a:cubicBezTo>
                  <a:cubicBezTo>
                    <a:pt x="45277" y="68430"/>
                    <a:pt x="69203" y="44417"/>
                    <a:pt x="98769" y="44369"/>
                  </a:cubicBezTo>
                  <a:cubicBezTo>
                    <a:pt x="98798" y="44369"/>
                    <a:pt x="98836" y="44369"/>
                    <a:pt x="98864" y="44369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7BE8F8B0-0BCF-4D9E-85AB-5EB59D6CB852}"/>
                </a:ext>
              </a:extLst>
            </p:cNvPr>
            <p:cNvSpPr/>
            <p:nvPr/>
          </p:nvSpPr>
          <p:spPr>
            <a:xfrm>
              <a:off x="9197530" y="8059222"/>
              <a:ext cx="233743" cy="233648"/>
            </a:xfrm>
            <a:custGeom>
              <a:avLst/>
              <a:gdLst>
                <a:gd name="connsiteX0" fmla="*/ 118200 w 233743"/>
                <a:gd name="connsiteY0" fmla="*/ 234108 h 233648"/>
                <a:gd name="connsiteX1" fmla="*/ 235072 w 233743"/>
                <a:gd name="connsiteY1" fmla="*/ 117331 h 233648"/>
                <a:gd name="connsiteX2" fmla="*/ 118200 w 233743"/>
                <a:gd name="connsiteY2" fmla="*/ 459 h 233648"/>
                <a:gd name="connsiteX3" fmla="*/ 1329 w 233743"/>
                <a:gd name="connsiteY3" fmla="*/ 117331 h 233648"/>
                <a:gd name="connsiteX4" fmla="*/ 118200 w 233743"/>
                <a:gd name="connsiteY4" fmla="*/ 234108 h 233648"/>
                <a:gd name="connsiteX5" fmla="*/ 118200 w 233743"/>
                <a:gd name="connsiteY5" fmla="*/ 44465 h 233648"/>
                <a:gd name="connsiteX6" fmla="*/ 190971 w 233743"/>
                <a:gd name="connsiteY6" fmla="*/ 117331 h 233648"/>
                <a:gd name="connsiteX7" fmla="*/ 118200 w 233743"/>
                <a:gd name="connsiteY7" fmla="*/ 190102 h 233648"/>
                <a:gd name="connsiteX8" fmla="*/ 45429 w 233743"/>
                <a:gd name="connsiteY8" fmla="*/ 117331 h 233648"/>
                <a:gd name="connsiteX9" fmla="*/ 118200 w 233743"/>
                <a:gd name="connsiteY9" fmla="*/ 44465 h 23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3743" h="233648">
                  <a:moveTo>
                    <a:pt x="118200" y="234108"/>
                  </a:moveTo>
                  <a:cubicBezTo>
                    <a:pt x="182685" y="234060"/>
                    <a:pt x="234967" y="181815"/>
                    <a:pt x="235072" y="117331"/>
                  </a:cubicBezTo>
                  <a:cubicBezTo>
                    <a:pt x="235015" y="52809"/>
                    <a:pt x="182723" y="507"/>
                    <a:pt x="118200" y="459"/>
                  </a:cubicBezTo>
                  <a:cubicBezTo>
                    <a:pt x="53678" y="516"/>
                    <a:pt x="1376" y="52809"/>
                    <a:pt x="1329" y="117331"/>
                  </a:cubicBezTo>
                  <a:cubicBezTo>
                    <a:pt x="1433" y="181815"/>
                    <a:pt x="53716" y="234050"/>
                    <a:pt x="118200" y="234108"/>
                  </a:cubicBezTo>
                  <a:close/>
                  <a:moveTo>
                    <a:pt x="118200" y="44465"/>
                  </a:moveTo>
                  <a:cubicBezTo>
                    <a:pt x="158405" y="44522"/>
                    <a:pt x="190971" y="77126"/>
                    <a:pt x="190971" y="117331"/>
                  </a:cubicBezTo>
                  <a:cubicBezTo>
                    <a:pt x="190914" y="157498"/>
                    <a:pt x="158367" y="190045"/>
                    <a:pt x="118200" y="190102"/>
                  </a:cubicBezTo>
                  <a:cubicBezTo>
                    <a:pt x="78033" y="190045"/>
                    <a:pt x="45486" y="157498"/>
                    <a:pt x="45429" y="117331"/>
                  </a:cubicBezTo>
                  <a:cubicBezTo>
                    <a:pt x="45429" y="77126"/>
                    <a:pt x="77995" y="44522"/>
                    <a:pt x="118200" y="44465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31EC1A90-F167-480A-A837-88F579D9FB4F}"/>
              </a:ext>
            </a:extLst>
          </p:cNvPr>
          <p:cNvGrpSpPr/>
          <p:nvPr/>
        </p:nvGrpSpPr>
        <p:grpSpPr>
          <a:xfrm>
            <a:off x="10892873" y="2504314"/>
            <a:ext cx="662560" cy="705135"/>
            <a:chOff x="9892087" y="7954066"/>
            <a:chExt cx="662560" cy="705135"/>
          </a:xfrm>
          <a:solidFill>
            <a:srgbClr val="353535"/>
          </a:solidFill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41F33A89-C54D-423D-922C-3F50C23EAF79}"/>
                </a:ext>
              </a:extLst>
            </p:cNvPr>
            <p:cNvSpPr/>
            <p:nvPr/>
          </p:nvSpPr>
          <p:spPr>
            <a:xfrm>
              <a:off x="9892087" y="8143688"/>
              <a:ext cx="662560" cy="515513"/>
            </a:xfrm>
            <a:custGeom>
              <a:avLst/>
              <a:gdLst>
                <a:gd name="connsiteX0" fmla="*/ 647320 w 662560"/>
                <a:gd name="connsiteY0" fmla="*/ 14291 h 515513"/>
                <a:gd name="connsiteX1" fmla="*/ 605505 w 662560"/>
                <a:gd name="connsiteY1" fmla="*/ 956 h 515513"/>
                <a:gd name="connsiteX2" fmla="*/ 544355 w 662560"/>
                <a:gd name="connsiteY2" fmla="*/ 58106 h 515513"/>
                <a:gd name="connsiteX3" fmla="*/ 528734 w 662560"/>
                <a:gd name="connsiteY3" fmla="*/ 136973 h 515513"/>
                <a:gd name="connsiteX4" fmla="*/ 512922 w 662560"/>
                <a:gd name="connsiteY4" fmla="*/ 169739 h 515513"/>
                <a:gd name="connsiteX5" fmla="*/ 487109 w 662560"/>
                <a:gd name="connsiteY5" fmla="*/ 164024 h 515513"/>
                <a:gd name="connsiteX6" fmla="*/ 487109 w 662560"/>
                <a:gd name="connsiteY6" fmla="*/ 164024 h 515513"/>
                <a:gd name="connsiteX7" fmla="*/ 443675 w 662560"/>
                <a:gd name="connsiteY7" fmla="*/ 182217 h 515513"/>
                <a:gd name="connsiteX8" fmla="*/ 333947 w 662560"/>
                <a:gd name="connsiteY8" fmla="*/ 292612 h 515513"/>
                <a:gd name="connsiteX9" fmla="*/ 332519 w 662560"/>
                <a:gd name="connsiteY9" fmla="*/ 294421 h 515513"/>
                <a:gd name="connsiteX10" fmla="*/ 330995 w 662560"/>
                <a:gd name="connsiteY10" fmla="*/ 292707 h 515513"/>
                <a:gd name="connsiteX11" fmla="*/ 221266 w 662560"/>
                <a:gd name="connsiteY11" fmla="*/ 182122 h 515513"/>
                <a:gd name="connsiteX12" fmla="*/ 177833 w 662560"/>
                <a:gd name="connsiteY12" fmla="*/ 164024 h 515513"/>
                <a:gd name="connsiteX13" fmla="*/ 177833 w 662560"/>
                <a:gd name="connsiteY13" fmla="*/ 164024 h 515513"/>
                <a:gd name="connsiteX14" fmla="*/ 152020 w 662560"/>
                <a:gd name="connsiteY14" fmla="*/ 169739 h 515513"/>
                <a:gd name="connsiteX15" fmla="*/ 136208 w 662560"/>
                <a:gd name="connsiteY15" fmla="*/ 136973 h 515513"/>
                <a:gd name="connsiteX16" fmla="*/ 120587 w 662560"/>
                <a:gd name="connsiteY16" fmla="*/ 58106 h 515513"/>
                <a:gd name="connsiteX17" fmla="*/ 59437 w 662560"/>
                <a:gd name="connsiteY17" fmla="*/ 956 h 515513"/>
                <a:gd name="connsiteX18" fmla="*/ 17622 w 662560"/>
                <a:gd name="connsiteY18" fmla="*/ 14291 h 515513"/>
                <a:gd name="connsiteX19" fmla="*/ 1430 w 662560"/>
                <a:gd name="connsiteY19" fmla="*/ 55058 h 515513"/>
                <a:gd name="connsiteX20" fmla="*/ 13717 w 662560"/>
                <a:gd name="connsiteY20" fmla="*/ 253273 h 515513"/>
                <a:gd name="connsiteX21" fmla="*/ 64199 w 662560"/>
                <a:gd name="connsiteY21" fmla="*/ 352238 h 515513"/>
                <a:gd name="connsiteX22" fmla="*/ 162307 w 662560"/>
                <a:gd name="connsiteY22" fmla="*/ 433201 h 515513"/>
                <a:gd name="connsiteX23" fmla="*/ 175642 w 662560"/>
                <a:gd name="connsiteY23" fmla="*/ 461776 h 515513"/>
                <a:gd name="connsiteX24" fmla="*/ 229744 w 662560"/>
                <a:gd name="connsiteY24" fmla="*/ 515973 h 515513"/>
                <a:gd name="connsiteX25" fmla="*/ 300420 w 662560"/>
                <a:gd name="connsiteY25" fmla="*/ 515973 h 515513"/>
                <a:gd name="connsiteX26" fmla="*/ 332519 w 662560"/>
                <a:gd name="connsiteY26" fmla="*/ 505115 h 515513"/>
                <a:gd name="connsiteX27" fmla="*/ 364713 w 662560"/>
                <a:gd name="connsiteY27" fmla="*/ 515973 h 515513"/>
                <a:gd name="connsiteX28" fmla="*/ 435389 w 662560"/>
                <a:gd name="connsiteY28" fmla="*/ 515973 h 515513"/>
                <a:gd name="connsiteX29" fmla="*/ 489491 w 662560"/>
                <a:gd name="connsiteY29" fmla="*/ 461776 h 515513"/>
                <a:gd name="connsiteX30" fmla="*/ 502921 w 662560"/>
                <a:gd name="connsiteY30" fmla="*/ 433201 h 515513"/>
                <a:gd name="connsiteX31" fmla="*/ 600933 w 662560"/>
                <a:gd name="connsiteY31" fmla="*/ 352238 h 515513"/>
                <a:gd name="connsiteX32" fmla="*/ 651416 w 662560"/>
                <a:gd name="connsiteY32" fmla="*/ 253273 h 515513"/>
                <a:gd name="connsiteX33" fmla="*/ 663798 w 662560"/>
                <a:gd name="connsiteY33" fmla="*/ 55058 h 515513"/>
                <a:gd name="connsiteX34" fmla="*/ 647320 w 662560"/>
                <a:gd name="connsiteY34" fmla="*/ 14291 h 515513"/>
                <a:gd name="connsiteX35" fmla="*/ 310325 w 662560"/>
                <a:gd name="connsiteY35" fmla="*/ 461490 h 515513"/>
                <a:gd name="connsiteX36" fmla="*/ 300229 w 662560"/>
                <a:gd name="connsiteY36" fmla="*/ 471586 h 515513"/>
                <a:gd name="connsiteX37" fmla="*/ 229744 w 662560"/>
                <a:gd name="connsiteY37" fmla="*/ 471586 h 515513"/>
                <a:gd name="connsiteX38" fmla="*/ 219647 w 662560"/>
                <a:gd name="connsiteY38" fmla="*/ 461490 h 515513"/>
                <a:gd name="connsiteX39" fmla="*/ 190310 w 662560"/>
                <a:gd name="connsiteY39" fmla="*/ 399196 h 515513"/>
                <a:gd name="connsiteX40" fmla="*/ 92203 w 662560"/>
                <a:gd name="connsiteY40" fmla="*/ 318329 h 515513"/>
                <a:gd name="connsiteX41" fmla="*/ 57722 w 662560"/>
                <a:gd name="connsiteY41" fmla="*/ 250511 h 515513"/>
                <a:gd name="connsiteX42" fmla="*/ 45340 w 662560"/>
                <a:gd name="connsiteY42" fmla="*/ 52296 h 515513"/>
                <a:gd name="connsiteX43" fmla="*/ 47721 w 662560"/>
                <a:gd name="connsiteY43" fmla="*/ 46486 h 515513"/>
                <a:gd name="connsiteX44" fmla="*/ 52674 w 662560"/>
                <a:gd name="connsiteY44" fmla="*/ 44485 h 515513"/>
                <a:gd name="connsiteX45" fmla="*/ 53627 w 662560"/>
                <a:gd name="connsiteY45" fmla="*/ 44485 h 515513"/>
                <a:gd name="connsiteX46" fmla="*/ 77344 w 662560"/>
                <a:gd name="connsiteY46" fmla="*/ 66774 h 515513"/>
                <a:gd name="connsiteX47" fmla="*/ 93060 w 662560"/>
                <a:gd name="connsiteY47" fmla="*/ 145546 h 515513"/>
                <a:gd name="connsiteX48" fmla="*/ 121635 w 662560"/>
                <a:gd name="connsiteY48" fmla="*/ 201648 h 515513"/>
                <a:gd name="connsiteX49" fmla="*/ 134780 w 662560"/>
                <a:gd name="connsiteY49" fmla="*/ 268894 h 515513"/>
                <a:gd name="connsiteX50" fmla="*/ 190310 w 662560"/>
                <a:gd name="connsiteY50" fmla="*/ 324425 h 515513"/>
                <a:gd name="connsiteX51" fmla="*/ 221429 w 662560"/>
                <a:gd name="connsiteY51" fmla="*/ 324454 h 515513"/>
                <a:gd name="connsiteX52" fmla="*/ 221457 w 662560"/>
                <a:gd name="connsiteY52" fmla="*/ 324425 h 515513"/>
                <a:gd name="connsiteX53" fmla="*/ 221457 w 662560"/>
                <a:gd name="connsiteY53" fmla="*/ 293278 h 515513"/>
                <a:gd name="connsiteX54" fmla="*/ 165926 w 662560"/>
                <a:gd name="connsiteY54" fmla="*/ 237748 h 515513"/>
                <a:gd name="connsiteX55" fmla="*/ 165926 w 662560"/>
                <a:gd name="connsiteY55" fmla="*/ 213459 h 515513"/>
                <a:gd name="connsiteX56" fmla="*/ 165926 w 662560"/>
                <a:gd name="connsiteY56" fmla="*/ 213459 h 515513"/>
                <a:gd name="connsiteX57" fmla="*/ 177928 w 662560"/>
                <a:gd name="connsiteY57" fmla="*/ 208601 h 515513"/>
                <a:gd name="connsiteX58" fmla="*/ 190215 w 662560"/>
                <a:gd name="connsiteY58" fmla="*/ 213649 h 515513"/>
                <a:gd name="connsiteX59" fmla="*/ 299943 w 662560"/>
                <a:gd name="connsiteY59" fmla="*/ 324235 h 515513"/>
                <a:gd name="connsiteX60" fmla="*/ 310611 w 662560"/>
                <a:gd name="connsiteY60" fmla="*/ 350048 h 515513"/>
                <a:gd name="connsiteX61" fmla="*/ 607315 w 662560"/>
                <a:gd name="connsiteY61" fmla="*/ 250797 h 515513"/>
                <a:gd name="connsiteX62" fmla="*/ 572739 w 662560"/>
                <a:gd name="connsiteY62" fmla="*/ 318615 h 515513"/>
                <a:gd name="connsiteX63" fmla="*/ 474727 w 662560"/>
                <a:gd name="connsiteY63" fmla="*/ 399482 h 515513"/>
                <a:gd name="connsiteX64" fmla="*/ 445295 w 662560"/>
                <a:gd name="connsiteY64" fmla="*/ 461776 h 515513"/>
                <a:gd name="connsiteX65" fmla="*/ 435198 w 662560"/>
                <a:gd name="connsiteY65" fmla="*/ 471872 h 515513"/>
                <a:gd name="connsiteX66" fmla="*/ 364523 w 662560"/>
                <a:gd name="connsiteY66" fmla="*/ 471872 h 515513"/>
                <a:gd name="connsiteX67" fmla="*/ 354426 w 662560"/>
                <a:gd name="connsiteY67" fmla="*/ 461776 h 515513"/>
                <a:gd name="connsiteX68" fmla="*/ 354426 w 662560"/>
                <a:gd name="connsiteY68" fmla="*/ 350048 h 515513"/>
                <a:gd name="connsiteX69" fmla="*/ 365094 w 662560"/>
                <a:gd name="connsiteY69" fmla="*/ 324140 h 515513"/>
                <a:gd name="connsiteX70" fmla="*/ 474822 w 662560"/>
                <a:gd name="connsiteY70" fmla="*/ 213745 h 515513"/>
                <a:gd name="connsiteX71" fmla="*/ 487109 w 662560"/>
                <a:gd name="connsiteY71" fmla="*/ 208601 h 515513"/>
                <a:gd name="connsiteX72" fmla="*/ 487109 w 662560"/>
                <a:gd name="connsiteY72" fmla="*/ 208601 h 515513"/>
                <a:gd name="connsiteX73" fmla="*/ 499111 w 662560"/>
                <a:gd name="connsiteY73" fmla="*/ 213459 h 515513"/>
                <a:gd name="connsiteX74" fmla="*/ 499111 w 662560"/>
                <a:gd name="connsiteY74" fmla="*/ 213459 h 515513"/>
                <a:gd name="connsiteX75" fmla="*/ 503969 w 662560"/>
                <a:gd name="connsiteY75" fmla="*/ 225460 h 515513"/>
                <a:gd name="connsiteX76" fmla="*/ 498920 w 662560"/>
                <a:gd name="connsiteY76" fmla="*/ 237748 h 515513"/>
                <a:gd name="connsiteX77" fmla="*/ 443390 w 662560"/>
                <a:gd name="connsiteY77" fmla="*/ 293278 h 515513"/>
                <a:gd name="connsiteX78" fmla="*/ 443390 w 662560"/>
                <a:gd name="connsiteY78" fmla="*/ 324425 h 515513"/>
                <a:gd name="connsiteX79" fmla="*/ 474536 w 662560"/>
                <a:gd name="connsiteY79" fmla="*/ 324425 h 515513"/>
                <a:gd name="connsiteX80" fmla="*/ 530067 w 662560"/>
                <a:gd name="connsiteY80" fmla="*/ 268894 h 515513"/>
                <a:gd name="connsiteX81" fmla="*/ 543212 w 662560"/>
                <a:gd name="connsiteY81" fmla="*/ 201648 h 515513"/>
                <a:gd name="connsiteX82" fmla="*/ 571787 w 662560"/>
                <a:gd name="connsiteY82" fmla="*/ 145546 h 515513"/>
                <a:gd name="connsiteX83" fmla="*/ 587408 w 662560"/>
                <a:gd name="connsiteY83" fmla="*/ 66774 h 515513"/>
                <a:gd name="connsiteX84" fmla="*/ 611030 w 662560"/>
                <a:gd name="connsiteY84" fmla="*/ 44485 h 515513"/>
                <a:gd name="connsiteX85" fmla="*/ 617126 w 662560"/>
                <a:gd name="connsiteY85" fmla="*/ 46390 h 515513"/>
                <a:gd name="connsiteX86" fmla="*/ 619412 w 662560"/>
                <a:gd name="connsiteY86" fmla="*/ 52201 h 51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662560" h="515513">
                  <a:moveTo>
                    <a:pt x="647320" y="14291"/>
                  </a:moveTo>
                  <a:cubicBezTo>
                    <a:pt x="636138" y="3718"/>
                    <a:pt x="620745" y="-1196"/>
                    <a:pt x="605505" y="956"/>
                  </a:cubicBezTo>
                  <a:cubicBezTo>
                    <a:pt x="574977" y="4928"/>
                    <a:pt x="550384" y="27922"/>
                    <a:pt x="544355" y="58106"/>
                  </a:cubicBezTo>
                  <a:lnTo>
                    <a:pt x="528734" y="136973"/>
                  </a:lnTo>
                  <a:cubicBezTo>
                    <a:pt x="526324" y="149060"/>
                    <a:pt x="520885" y="160338"/>
                    <a:pt x="512922" y="169739"/>
                  </a:cubicBezTo>
                  <a:cubicBezTo>
                    <a:pt x="504835" y="165977"/>
                    <a:pt x="496025" y="164024"/>
                    <a:pt x="487109" y="164024"/>
                  </a:cubicBezTo>
                  <a:lnTo>
                    <a:pt x="487109" y="164024"/>
                  </a:lnTo>
                  <a:cubicBezTo>
                    <a:pt x="470774" y="164015"/>
                    <a:pt x="455124" y="170568"/>
                    <a:pt x="443675" y="182217"/>
                  </a:cubicBezTo>
                  <a:lnTo>
                    <a:pt x="333947" y="292612"/>
                  </a:lnTo>
                  <a:cubicBezTo>
                    <a:pt x="333376" y="293183"/>
                    <a:pt x="332995" y="293850"/>
                    <a:pt x="332519" y="294421"/>
                  </a:cubicBezTo>
                  <a:cubicBezTo>
                    <a:pt x="332042" y="294993"/>
                    <a:pt x="331566" y="293183"/>
                    <a:pt x="330995" y="292707"/>
                  </a:cubicBezTo>
                  <a:lnTo>
                    <a:pt x="221266" y="182122"/>
                  </a:lnTo>
                  <a:cubicBezTo>
                    <a:pt x="209761" y="170577"/>
                    <a:pt x="194139" y="164062"/>
                    <a:pt x="177833" y="164024"/>
                  </a:cubicBezTo>
                  <a:lnTo>
                    <a:pt x="177833" y="164024"/>
                  </a:lnTo>
                  <a:cubicBezTo>
                    <a:pt x="168917" y="164024"/>
                    <a:pt x="160107" y="165977"/>
                    <a:pt x="152020" y="169739"/>
                  </a:cubicBezTo>
                  <a:cubicBezTo>
                    <a:pt x="144095" y="160309"/>
                    <a:pt x="138656" y="149051"/>
                    <a:pt x="136208" y="136973"/>
                  </a:cubicBezTo>
                  <a:lnTo>
                    <a:pt x="120587" y="58106"/>
                  </a:lnTo>
                  <a:cubicBezTo>
                    <a:pt x="114558" y="27922"/>
                    <a:pt x="89965" y="4928"/>
                    <a:pt x="59437" y="956"/>
                  </a:cubicBezTo>
                  <a:cubicBezTo>
                    <a:pt x="44197" y="-1196"/>
                    <a:pt x="28804" y="3718"/>
                    <a:pt x="17622" y="14291"/>
                  </a:cubicBezTo>
                  <a:cubicBezTo>
                    <a:pt x="6411" y="24778"/>
                    <a:pt x="467" y="39732"/>
                    <a:pt x="1430" y="55058"/>
                  </a:cubicBezTo>
                  <a:lnTo>
                    <a:pt x="13717" y="253273"/>
                  </a:lnTo>
                  <a:cubicBezTo>
                    <a:pt x="16146" y="291821"/>
                    <a:pt x="34415" y="327645"/>
                    <a:pt x="64199" y="352238"/>
                  </a:cubicBezTo>
                  <a:lnTo>
                    <a:pt x="162307" y="433201"/>
                  </a:lnTo>
                  <a:cubicBezTo>
                    <a:pt x="170841" y="440221"/>
                    <a:pt x="175747" y="450727"/>
                    <a:pt x="175642" y="461776"/>
                  </a:cubicBezTo>
                  <a:cubicBezTo>
                    <a:pt x="175642" y="491675"/>
                    <a:pt x="199845" y="515916"/>
                    <a:pt x="229744" y="515973"/>
                  </a:cubicBezTo>
                  <a:lnTo>
                    <a:pt x="300420" y="515973"/>
                  </a:lnTo>
                  <a:cubicBezTo>
                    <a:pt x="312011" y="515916"/>
                    <a:pt x="323270" y="512106"/>
                    <a:pt x="332519" y="505115"/>
                  </a:cubicBezTo>
                  <a:cubicBezTo>
                    <a:pt x="341806" y="512096"/>
                    <a:pt x="353093" y="515906"/>
                    <a:pt x="364713" y="515973"/>
                  </a:cubicBezTo>
                  <a:lnTo>
                    <a:pt x="435389" y="515973"/>
                  </a:lnTo>
                  <a:cubicBezTo>
                    <a:pt x="465288" y="515916"/>
                    <a:pt x="489491" y="491675"/>
                    <a:pt x="489491" y="461776"/>
                  </a:cubicBezTo>
                  <a:cubicBezTo>
                    <a:pt x="489424" y="450708"/>
                    <a:pt x="494367" y="440211"/>
                    <a:pt x="502921" y="433201"/>
                  </a:cubicBezTo>
                  <a:lnTo>
                    <a:pt x="600933" y="352238"/>
                  </a:lnTo>
                  <a:cubicBezTo>
                    <a:pt x="630718" y="327645"/>
                    <a:pt x="648987" y="291821"/>
                    <a:pt x="651416" y="253273"/>
                  </a:cubicBezTo>
                  <a:lnTo>
                    <a:pt x="663798" y="55058"/>
                  </a:lnTo>
                  <a:cubicBezTo>
                    <a:pt x="664713" y="39685"/>
                    <a:pt x="658664" y="24712"/>
                    <a:pt x="647320" y="14291"/>
                  </a:cubicBezTo>
                  <a:close/>
                  <a:moveTo>
                    <a:pt x="310325" y="461490"/>
                  </a:moveTo>
                  <a:cubicBezTo>
                    <a:pt x="310325" y="467062"/>
                    <a:pt x="305801" y="471586"/>
                    <a:pt x="300229" y="471586"/>
                  </a:cubicBezTo>
                  <a:lnTo>
                    <a:pt x="229744" y="471586"/>
                  </a:lnTo>
                  <a:cubicBezTo>
                    <a:pt x="224191" y="471539"/>
                    <a:pt x="219695" y="467043"/>
                    <a:pt x="219647" y="461490"/>
                  </a:cubicBezTo>
                  <a:cubicBezTo>
                    <a:pt x="219695" y="437382"/>
                    <a:pt x="208922" y="414522"/>
                    <a:pt x="190310" y="399196"/>
                  </a:cubicBezTo>
                  <a:lnTo>
                    <a:pt x="92203" y="318329"/>
                  </a:lnTo>
                  <a:cubicBezTo>
                    <a:pt x="71838" y="301451"/>
                    <a:pt x="59361" y="276905"/>
                    <a:pt x="57722" y="250511"/>
                  </a:cubicBezTo>
                  <a:lnTo>
                    <a:pt x="45340" y="52296"/>
                  </a:lnTo>
                  <a:cubicBezTo>
                    <a:pt x="45207" y="50095"/>
                    <a:pt x="46083" y="47962"/>
                    <a:pt x="47721" y="46486"/>
                  </a:cubicBezTo>
                  <a:cubicBezTo>
                    <a:pt x="49064" y="45219"/>
                    <a:pt x="50826" y="44505"/>
                    <a:pt x="52674" y="44485"/>
                  </a:cubicBezTo>
                  <a:lnTo>
                    <a:pt x="53627" y="44485"/>
                  </a:lnTo>
                  <a:cubicBezTo>
                    <a:pt x="65523" y="46000"/>
                    <a:pt x="75096" y="55001"/>
                    <a:pt x="77344" y="66774"/>
                  </a:cubicBezTo>
                  <a:lnTo>
                    <a:pt x="93060" y="145546"/>
                  </a:lnTo>
                  <a:cubicBezTo>
                    <a:pt x="97213" y="166529"/>
                    <a:pt x="107110" y="185951"/>
                    <a:pt x="121635" y="201648"/>
                  </a:cubicBezTo>
                  <a:cubicBezTo>
                    <a:pt x="111977" y="224651"/>
                    <a:pt x="117168" y="251216"/>
                    <a:pt x="134780" y="268894"/>
                  </a:cubicBezTo>
                  <a:lnTo>
                    <a:pt x="190310" y="324425"/>
                  </a:lnTo>
                  <a:cubicBezTo>
                    <a:pt x="198892" y="333026"/>
                    <a:pt x="212827" y="333036"/>
                    <a:pt x="221429" y="324454"/>
                  </a:cubicBezTo>
                  <a:cubicBezTo>
                    <a:pt x="221438" y="324444"/>
                    <a:pt x="221448" y="324435"/>
                    <a:pt x="221457" y="324425"/>
                  </a:cubicBezTo>
                  <a:cubicBezTo>
                    <a:pt x="230020" y="315805"/>
                    <a:pt x="230020" y="301898"/>
                    <a:pt x="221457" y="293278"/>
                  </a:cubicBezTo>
                  <a:lnTo>
                    <a:pt x="165926" y="237748"/>
                  </a:lnTo>
                  <a:cubicBezTo>
                    <a:pt x="159307" y="231004"/>
                    <a:pt x="159307" y="220203"/>
                    <a:pt x="165926" y="213459"/>
                  </a:cubicBezTo>
                  <a:lnTo>
                    <a:pt x="165926" y="213459"/>
                  </a:lnTo>
                  <a:cubicBezTo>
                    <a:pt x="169136" y="210335"/>
                    <a:pt x="173442" y="208592"/>
                    <a:pt x="177928" y="208601"/>
                  </a:cubicBezTo>
                  <a:cubicBezTo>
                    <a:pt x="182538" y="208572"/>
                    <a:pt x="186958" y="210392"/>
                    <a:pt x="190215" y="213649"/>
                  </a:cubicBezTo>
                  <a:lnTo>
                    <a:pt x="299943" y="324235"/>
                  </a:lnTo>
                  <a:cubicBezTo>
                    <a:pt x="306811" y="331064"/>
                    <a:pt x="310649" y="340361"/>
                    <a:pt x="310611" y="350048"/>
                  </a:cubicBezTo>
                  <a:close/>
                  <a:moveTo>
                    <a:pt x="607315" y="250797"/>
                  </a:moveTo>
                  <a:cubicBezTo>
                    <a:pt x="605591" y="277191"/>
                    <a:pt x="593094" y="301718"/>
                    <a:pt x="572739" y="318615"/>
                  </a:cubicBezTo>
                  <a:lnTo>
                    <a:pt x="474727" y="399482"/>
                  </a:lnTo>
                  <a:cubicBezTo>
                    <a:pt x="456058" y="414770"/>
                    <a:pt x="445247" y="437639"/>
                    <a:pt x="445295" y="461776"/>
                  </a:cubicBezTo>
                  <a:cubicBezTo>
                    <a:pt x="445295" y="467348"/>
                    <a:pt x="440770" y="471872"/>
                    <a:pt x="435198" y="471872"/>
                  </a:cubicBezTo>
                  <a:lnTo>
                    <a:pt x="364523" y="471872"/>
                  </a:lnTo>
                  <a:cubicBezTo>
                    <a:pt x="358951" y="471872"/>
                    <a:pt x="354426" y="467348"/>
                    <a:pt x="354426" y="461776"/>
                  </a:cubicBezTo>
                  <a:lnTo>
                    <a:pt x="354426" y="350048"/>
                  </a:lnTo>
                  <a:cubicBezTo>
                    <a:pt x="354379" y="340332"/>
                    <a:pt x="358227" y="331007"/>
                    <a:pt x="365094" y="324140"/>
                  </a:cubicBezTo>
                  <a:lnTo>
                    <a:pt x="474822" y="213745"/>
                  </a:lnTo>
                  <a:cubicBezTo>
                    <a:pt x="478042" y="210430"/>
                    <a:pt x="482480" y="208563"/>
                    <a:pt x="487109" y="208601"/>
                  </a:cubicBezTo>
                  <a:lnTo>
                    <a:pt x="487109" y="208601"/>
                  </a:lnTo>
                  <a:cubicBezTo>
                    <a:pt x="491596" y="208592"/>
                    <a:pt x="495901" y="210335"/>
                    <a:pt x="499111" y="213459"/>
                  </a:cubicBezTo>
                  <a:lnTo>
                    <a:pt x="499111" y="213459"/>
                  </a:lnTo>
                  <a:cubicBezTo>
                    <a:pt x="502235" y="216669"/>
                    <a:pt x="503978" y="220974"/>
                    <a:pt x="503969" y="225460"/>
                  </a:cubicBezTo>
                  <a:cubicBezTo>
                    <a:pt x="503978" y="230061"/>
                    <a:pt x="502159" y="234480"/>
                    <a:pt x="498920" y="237748"/>
                  </a:cubicBezTo>
                  <a:lnTo>
                    <a:pt x="443390" y="293278"/>
                  </a:lnTo>
                  <a:cubicBezTo>
                    <a:pt x="434827" y="301898"/>
                    <a:pt x="434827" y="315805"/>
                    <a:pt x="443390" y="324425"/>
                  </a:cubicBezTo>
                  <a:cubicBezTo>
                    <a:pt x="452010" y="332988"/>
                    <a:pt x="465916" y="332988"/>
                    <a:pt x="474536" y="324425"/>
                  </a:cubicBezTo>
                  <a:lnTo>
                    <a:pt x="530067" y="268894"/>
                  </a:lnTo>
                  <a:cubicBezTo>
                    <a:pt x="547727" y="251245"/>
                    <a:pt x="552927" y="224651"/>
                    <a:pt x="543212" y="201648"/>
                  </a:cubicBezTo>
                  <a:cubicBezTo>
                    <a:pt x="557699" y="185922"/>
                    <a:pt x="567586" y="166510"/>
                    <a:pt x="571787" y="145546"/>
                  </a:cubicBezTo>
                  <a:lnTo>
                    <a:pt x="587408" y="66774"/>
                  </a:lnTo>
                  <a:cubicBezTo>
                    <a:pt x="589646" y="55029"/>
                    <a:pt x="599171" y="46038"/>
                    <a:pt x="611030" y="44485"/>
                  </a:cubicBezTo>
                  <a:cubicBezTo>
                    <a:pt x="613239" y="44247"/>
                    <a:pt x="615449" y="44933"/>
                    <a:pt x="617126" y="46390"/>
                  </a:cubicBezTo>
                  <a:cubicBezTo>
                    <a:pt x="618716" y="47886"/>
                    <a:pt x="619555" y="50019"/>
                    <a:pt x="619412" y="5220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054BEDC9-198E-4368-9E1E-9DFB5F11D43C}"/>
                </a:ext>
              </a:extLst>
            </p:cNvPr>
            <p:cNvSpPr/>
            <p:nvPr/>
          </p:nvSpPr>
          <p:spPr>
            <a:xfrm>
              <a:off x="10035920" y="7954066"/>
              <a:ext cx="374427" cy="374427"/>
            </a:xfrm>
            <a:custGeom>
              <a:avLst/>
              <a:gdLst>
                <a:gd name="connsiteX0" fmla="*/ 188495 w 374427"/>
                <a:gd name="connsiteY0" fmla="*/ 374887 h 374427"/>
                <a:gd name="connsiteX1" fmla="*/ 375756 w 374427"/>
                <a:gd name="connsiteY1" fmla="*/ 187625 h 374427"/>
                <a:gd name="connsiteX2" fmla="*/ 188495 w 374427"/>
                <a:gd name="connsiteY2" fmla="*/ 459 h 374427"/>
                <a:gd name="connsiteX3" fmla="*/ 1329 w 374427"/>
                <a:gd name="connsiteY3" fmla="*/ 187625 h 374427"/>
                <a:gd name="connsiteX4" fmla="*/ 188495 w 374427"/>
                <a:gd name="connsiteY4" fmla="*/ 374887 h 374427"/>
                <a:gd name="connsiteX5" fmla="*/ 188495 w 374427"/>
                <a:gd name="connsiteY5" fmla="*/ 44465 h 374427"/>
                <a:gd name="connsiteX6" fmla="*/ 331370 w 374427"/>
                <a:gd name="connsiteY6" fmla="*/ 187340 h 374427"/>
                <a:gd name="connsiteX7" fmla="*/ 188495 w 374427"/>
                <a:gd name="connsiteY7" fmla="*/ 330215 h 374427"/>
                <a:gd name="connsiteX8" fmla="*/ 45620 w 374427"/>
                <a:gd name="connsiteY8" fmla="*/ 187340 h 374427"/>
                <a:gd name="connsiteX9" fmla="*/ 188495 w 374427"/>
                <a:gd name="connsiteY9" fmla="*/ 44465 h 374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4427" h="374427">
                  <a:moveTo>
                    <a:pt x="188495" y="374887"/>
                  </a:moveTo>
                  <a:cubicBezTo>
                    <a:pt x="291870" y="374782"/>
                    <a:pt x="375652" y="291000"/>
                    <a:pt x="375756" y="187625"/>
                  </a:cubicBezTo>
                  <a:cubicBezTo>
                    <a:pt x="375652" y="84260"/>
                    <a:pt x="291860" y="507"/>
                    <a:pt x="188495" y="459"/>
                  </a:cubicBezTo>
                  <a:cubicBezTo>
                    <a:pt x="85168" y="564"/>
                    <a:pt x="1433" y="84298"/>
                    <a:pt x="1329" y="187625"/>
                  </a:cubicBezTo>
                  <a:cubicBezTo>
                    <a:pt x="1386" y="290991"/>
                    <a:pt x="85130" y="374782"/>
                    <a:pt x="188495" y="374887"/>
                  </a:cubicBezTo>
                  <a:close/>
                  <a:moveTo>
                    <a:pt x="188495" y="44465"/>
                  </a:moveTo>
                  <a:cubicBezTo>
                    <a:pt x="267295" y="44722"/>
                    <a:pt x="331113" y="108540"/>
                    <a:pt x="331370" y="187340"/>
                  </a:cubicBezTo>
                  <a:cubicBezTo>
                    <a:pt x="331113" y="266140"/>
                    <a:pt x="267295" y="329958"/>
                    <a:pt x="188495" y="330215"/>
                  </a:cubicBezTo>
                  <a:cubicBezTo>
                    <a:pt x="109590" y="330215"/>
                    <a:pt x="45620" y="266245"/>
                    <a:pt x="45620" y="187340"/>
                  </a:cubicBezTo>
                  <a:cubicBezTo>
                    <a:pt x="45620" y="108435"/>
                    <a:pt x="109590" y="44465"/>
                    <a:pt x="188495" y="4446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6367A418-B957-4DD4-B8F0-3C6B12C12446}"/>
                </a:ext>
              </a:extLst>
            </p:cNvPr>
            <p:cNvSpPr/>
            <p:nvPr/>
          </p:nvSpPr>
          <p:spPr>
            <a:xfrm>
              <a:off x="10157362" y="8026742"/>
              <a:ext cx="131923" cy="228885"/>
            </a:xfrm>
            <a:custGeom>
              <a:avLst/>
              <a:gdLst>
                <a:gd name="connsiteX0" fmla="*/ 67053 w 131923"/>
                <a:gd name="connsiteY0" fmla="*/ 137143 h 228885"/>
                <a:gd name="connsiteX1" fmla="*/ 89151 w 131923"/>
                <a:gd name="connsiteY1" fmla="*/ 152669 h 228885"/>
                <a:gd name="connsiteX2" fmla="*/ 67434 w 131923"/>
                <a:gd name="connsiteY2" fmla="*/ 168194 h 228885"/>
                <a:gd name="connsiteX3" fmla="*/ 66767 w 131923"/>
                <a:gd name="connsiteY3" fmla="*/ 168194 h 228885"/>
                <a:gd name="connsiteX4" fmla="*/ 46384 w 131923"/>
                <a:gd name="connsiteY4" fmla="*/ 157336 h 228885"/>
                <a:gd name="connsiteX5" fmla="*/ 17875 w 131923"/>
                <a:gd name="connsiteY5" fmla="*/ 145211 h 228885"/>
                <a:gd name="connsiteX6" fmla="*/ 17809 w 131923"/>
                <a:gd name="connsiteY6" fmla="*/ 145239 h 228885"/>
                <a:gd name="connsiteX7" fmla="*/ 5683 w 131923"/>
                <a:gd name="connsiteY7" fmla="*/ 173748 h 228885"/>
                <a:gd name="connsiteX8" fmla="*/ 5712 w 131923"/>
                <a:gd name="connsiteY8" fmla="*/ 173814 h 228885"/>
                <a:gd name="connsiteX9" fmla="*/ 45431 w 131923"/>
                <a:gd name="connsiteY9" fmla="*/ 208581 h 228885"/>
                <a:gd name="connsiteX10" fmla="*/ 67148 w 131923"/>
                <a:gd name="connsiteY10" fmla="*/ 229345 h 228885"/>
                <a:gd name="connsiteX11" fmla="*/ 88961 w 131923"/>
                <a:gd name="connsiteY11" fmla="*/ 208581 h 228885"/>
                <a:gd name="connsiteX12" fmla="*/ 133252 w 131923"/>
                <a:gd name="connsiteY12" fmla="*/ 152574 h 228885"/>
                <a:gd name="connsiteX13" fmla="*/ 67148 w 131923"/>
                <a:gd name="connsiteY13" fmla="*/ 92947 h 228885"/>
                <a:gd name="connsiteX14" fmla="*/ 45146 w 131923"/>
                <a:gd name="connsiteY14" fmla="*/ 77135 h 228885"/>
                <a:gd name="connsiteX15" fmla="*/ 66863 w 131923"/>
                <a:gd name="connsiteY15" fmla="*/ 61610 h 228885"/>
                <a:gd name="connsiteX16" fmla="*/ 67529 w 131923"/>
                <a:gd name="connsiteY16" fmla="*/ 61610 h 228885"/>
                <a:gd name="connsiteX17" fmla="*/ 88294 w 131923"/>
                <a:gd name="connsiteY17" fmla="*/ 72468 h 228885"/>
                <a:gd name="connsiteX18" fmla="*/ 116869 w 131923"/>
                <a:gd name="connsiteY18" fmla="*/ 84470 h 228885"/>
                <a:gd name="connsiteX19" fmla="*/ 128870 w 131923"/>
                <a:gd name="connsiteY19" fmla="*/ 55895 h 228885"/>
                <a:gd name="connsiteX20" fmla="*/ 89151 w 131923"/>
                <a:gd name="connsiteY20" fmla="*/ 21224 h 228885"/>
                <a:gd name="connsiteX21" fmla="*/ 67339 w 131923"/>
                <a:gd name="connsiteY21" fmla="*/ 459 h 228885"/>
                <a:gd name="connsiteX22" fmla="*/ 45622 w 131923"/>
                <a:gd name="connsiteY22" fmla="*/ 21224 h 228885"/>
                <a:gd name="connsiteX23" fmla="*/ 1331 w 131923"/>
                <a:gd name="connsiteY23" fmla="*/ 77231 h 228885"/>
                <a:gd name="connsiteX24" fmla="*/ 67053 w 131923"/>
                <a:gd name="connsiteY24" fmla="*/ 137143 h 22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923" h="228885">
                  <a:moveTo>
                    <a:pt x="67053" y="137143"/>
                  </a:moveTo>
                  <a:cubicBezTo>
                    <a:pt x="79055" y="137143"/>
                    <a:pt x="89151" y="144287"/>
                    <a:pt x="89151" y="152669"/>
                  </a:cubicBezTo>
                  <a:cubicBezTo>
                    <a:pt x="89151" y="161051"/>
                    <a:pt x="80198" y="168099"/>
                    <a:pt x="67434" y="168194"/>
                  </a:cubicBezTo>
                  <a:lnTo>
                    <a:pt x="66767" y="168194"/>
                  </a:lnTo>
                  <a:cubicBezTo>
                    <a:pt x="58471" y="168718"/>
                    <a:pt x="50584" y="164518"/>
                    <a:pt x="46384" y="157336"/>
                  </a:cubicBezTo>
                  <a:cubicBezTo>
                    <a:pt x="41859" y="146115"/>
                    <a:pt x="29096" y="140686"/>
                    <a:pt x="17875" y="145211"/>
                  </a:cubicBezTo>
                  <a:cubicBezTo>
                    <a:pt x="17847" y="145220"/>
                    <a:pt x="17828" y="145230"/>
                    <a:pt x="17809" y="145239"/>
                  </a:cubicBezTo>
                  <a:cubicBezTo>
                    <a:pt x="6588" y="149764"/>
                    <a:pt x="1159" y="162527"/>
                    <a:pt x="5683" y="173748"/>
                  </a:cubicBezTo>
                  <a:cubicBezTo>
                    <a:pt x="5693" y="173776"/>
                    <a:pt x="5703" y="173795"/>
                    <a:pt x="5712" y="173814"/>
                  </a:cubicBezTo>
                  <a:cubicBezTo>
                    <a:pt x="13180" y="190692"/>
                    <a:pt x="27715" y="203418"/>
                    <a:pt x="45431" y="208581"/>
                  </a:cubicBezTo>
                  <a:cubicBezTo>
                    <a:pt x="45993" y="220182"/>
                    <a:pt x="55537" y="229307"/>
                    <a:pt x="67148" y="229345"/>
                  </a:cubicBezTo>
                  <a:cubicBezTo>
                    <a:pt x="78778" y="229307"/>
                    <a:pt x="88351" y="220191"/>
                    <a:pt x="88961" y="208581"/>
                  </a:cubicBezTo>
                  <a:cubicBezTo>
                    <a:pt x="114402" y="201627"/>
                    <a:pt x="132347" y="178929"/>
                    <a:pt x="133252" y="152574"/>
                  </a:cubicBezTo>
                  <a:cubicBezTo>
                    <a:pt x="133252" y="119712"/>
                    <a:pt x="103629" y="92947"/>
                    <a:pt x="67148" y="92947"/>
                  </a:cubicBezTo>
                  <a:cubicBezTo>
                    <a:pt x="55242" y="92947"/>
                    <a:pt x="45146" y="85708"/>
                    <a:pt x="45146" y="77135"/>
                  </a:cubicBezTo>
                  <a:cubicBezTo>
                    <a:pt x="45146" y="68563"/>
                    <a:pt x="54099" y="61705"/>
                    <a:pt x="66863" y="61610"/>
                  </a:cubicBezTo>
                  <a:lnTo>
                    <a:pt x="67529" y="61610"/>
                  </a:lnTo>
                  <a:cubicBezTo>
                    <a:pt x="75968" y="60914"/>
                    <a:pt x="84055" y="65143"/>
                    <a:pt x="88294" y="72468"/>
                  </a:cubicBezTo>
                  <a:cubicBezTo>
                    <a:pt x="92942" y="83593"/>
                    <a:pt x="105667" y="88937"/>
                    <a:pt x="116869" y="84470"/>
                  </a:cubicBezTo>
                  <a:cubicBezTo>
                    <a:pt x="127994" y="79822"/>
                    <a:pt x="133338" y="67096"/>
                    <a:pt x="128870" y="55895"/>
                  </a:cubicBezTo>
                  <a:cubicBezTo>
                    <a:pt x="121403" y="39035"/>
                    <a:pt x="106868" y="26348"/>
                    <a:pt x="89151" y="21224"/>
                  </a:cubicBezTo>
                  <a:cubicBezTo>
                    <a:pt x="88541" y="9613"/>
                    <a:pt x="78969" y="497"/>
                    <a:pt x="67339" y="459"/>
                  </a:cubicBezTo>
                  <a:cubicBezTo>
                    <a:pt x="55747" y="545"/>
                    <a:pt x="46222" y="9651"/>
                    <a:pt x="45622" y="21224"/>
                  </a:cubicBezTo>
                  <a:cubicBezTo>
                    <a:pt x="20181" y="28177"/>
                    <a:pt x="2235" y="50875"/>
                    <a:pt x="1331" y="77231"/>
                  </a:cubicBezTo>
                  <a:cubicBezTo>
                    <a:pt x="1045" y="110568"/>
                    <a:pt x="31144" y="137143"/>
                    <a:pt x="67053" y="1371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1E12F328-ECAC-4935-86CE-724E4B26957B}"/>
              </a:ext>
            </a:extLst>
          </p:cNvPr>
          <p:cNvGrpSpPr/>
          <p:nvPr/>
        </p:nvGrpSpPr>
        <p:grpSpPr>
          <a:xfrm>
            <a:off x="2081741" y="2500462"/>
            <a:ext cx="704854" cy="706088"/>
            <a:chOff x="4416549" y="7764995"/>
            <a:chExt cx="704854" cy="706088"/>
          </a:xfrm>
        </p:grpSpPr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28DDE5D9-90F9-43CA-84BB-ACDD50428AA5}"/>
                </a:ext>
              </a:extLst>
            </p:cNvPr>
            <p:cNvSpPr/>
            <p:nvPr/>
          </p:nvSpPr>
          <p:spPr>
            <a:xfrm>
              <a:off x="4416549" y="7764995"/>
              <a:ext cx="704854" cy="706088"/>
            </a:xfrm>
            <a:custGeom>
              <a:avLst/>
              <a:gdLst>
                <a:gd name="connsiteX0" fmla="*/ 649697 w 704854"/>
                <a:gd name="connsiteY0" fmla="*/ 359456 h 706088"/>
                <a:gd name="connsiteX1" fmla="*/ 468056 w 704854"/>
                <a:gd name="connsiteY1" fmla="*/ 177720 h 706088"/>
                <a:gd name="connsiteX2" fmla="*/ 515681 w 704854"/>
                <a:gd name="connsiteY2" fmla="*/ 83994 h 706088"/>
                <a:gd name="connsiteX3" fmla="*/ 506156 w 704854"/>
                <a:gd name="connsiteY3" fmla="*/ 18557 h 706088"/>
                <a:gd name="connsiteX4" fmla="*/ 420431 w 704854"/>
                <a:gd name="connsiteY4" fmla="*/ 18557 h 706088"/>
                <a:gd name="connsiteX5" fmla="*/ 397095 w 704854"/>
                <a:gd name="connsiteY5" fmla="*/ 17890 h 706088"/>
                <a:gd name="connsiteX6" fmla="*/ 311370 w 704854"/>
                <a:gd name="connsiteY6" fmla="*/ 17890 h 706088"/>
                <a:gd name="connsiteX7" fmla="*/ 288319 w 704854"/>
                <a:gd name="connsiteY7" fmla="*/ 17890 h 706088"/>
                <a:gd name="connsiteX8" fmla="*/ 202118 w 704854"/>
                <a:gd name="connsiteY8" fmla="*/ 17890 h 706088"/>
                <a:gd name="connsiteX9" fmla="*/ 192593 w 704854"/>
                <a:gd name="connsiteY9" fmla="*/ 82470 h 706088"/>
                <a:gd name="connsiteX10" fmla="*/ 240218 w 704854"/>
                <a:gd name="connsiteY10" fmla="*/ 177053 h 706088"/>
                <a:gd name="connsiteX11" fmla="*/ 58576 w 704854"/>
                <a:gd name="connsiteY11" fmla="*/ 358790 h 706088"/>
                <a:gd name="connsiteX12" fmla="*/ 1331 w 704854"/>
                <a:gd name="connsiteY12" fmla="*/ 496140 h 706088"/>
                <a:gd name="connsiteX13" fmla="*/ 211547 w 704854"/>
                <a:gd name="connsiteY13" fmla="*/ 706547 h 706088"/>
                <a:gd name="connsiteX14" fmla="*/ 495964 w 704854"/>
                <a:gd name="connsiteY14" fmla="*/ 706547 h 706088"/>
                <a:gd name="connsiteX15" fmla="*/ 706181 w 704854"/>
                <a:gd name="connsiteY15" fmla="*/ 496140 h 706088"/>
                <a:gd name="connsiteX16" fmla="*/ 649697 w 704854"/>
                <a:gd name="connsiteY16" fmla="*/ 359456 h 706088"/>
                <a:gd name="connsiteX17" fmla="*/ 232502 w 704854"/>
                <a:gd name="connsiteY17" fmla="*/ 49703 h 706088"/>
                <a:gd name="connsiteX18" fmla="*/ 257553 w 704854"/>
                <a:gd name="connsiteY18" fmla="*/ 51228 h 706088"/>
                <a:gd name="connsiteX19" fmla="*/ 341469 w 704854"/>
                <a:gd name="connsiteY19" fmla="*/ 49989 h 706088"/>
                <a:gd name="connsiteX20" fmla="*/ 365757 w 704854"/>
                <a:gd name="connsiteY20" fmla="*/ 49989 h 706088"/>
                <a:gd name="connsiteX21" fmla="*/ 449958 w 704854"/>
                <a:gd name="connsiteY21" fmla="*/ 51513 h 706088"/>
                <a:gd name="connsiteX22" fmla="*/ 475009 w 704854"/>
                <a:gd name="connsiteY22" fmla="*/ 49989 h 706088"/>
                <a:gd name="connsiteX23" fmla="*/ 476343 w 704854"/>
                <a:gd name="connsiteY23" fmla="*/ 63610 h 706088"/>
                <a:gd name="connsiteX24" fmla="*/ 427670 w 704854"/>
                <a:gd name="connsiteY24" fmla="*/ 160289 h 706088"/>
                <a:gd name="connsiteX25" fmla="*/ 279842 w 704854"/>
                <a:gd name="connsiteY25" fmla="*/ 160289 h 706088"/>
                <a:gd name="connsiteX26" fmla="*/ 230693 w 704854"/>
                <a:gd name="connsiteY26" fmla="*/ 62753 h 706088"/>
                <a:gd name="connsiteX27" fmla="*/ 232502 w 704854"/>
                <a:gd name="connsiteY27" fmla="*/ 49703 h 706088"/>
                <a:gd name="connsiteX28" fmla="*/ 495964 w 704854"/>
                <a:gd name="connsiteY28" fmla="*/ 662066 h 706088"/>
                <a:gd name="connsiteX29" fmla="*/ 211547 w 704854"/>
                <a:gd name="connsiteY29" fmla="*/ 662066 h 706088"/>
                <a:gd name="connsiteX30" fmla="*/ 45431 w 704854"/>
                <a:gd name="connsiteY30" fmla="*/ 496140 h 706088"/>
                <a:gd name="connsiteX31" fmla="*/ 88961 w 704854"/>
                <a:gd name="connsiteY31" fmla="*/ 391365 h 706088"/>
                <a:gd name="connsiteX32" fmla="*/ 275460 w 704854"/>
                <a:gd name="connsiteY32" fmla="*/ 204770 h 706088"/>
                <a:gd name="connsiteX33" fmla="*/ 432051 w 704854"/>
                <a:gd name="connsiteY33" fmla="*/ 204770 h 706088"/>
                <a:gd name="connsiteX34" fmla="*/ 618932 w 704854"/>
                <a:gd name="connsiteY34" fmla="*/ 390603 h 706088"/>
                <a:gd name="connsiteX35" fmla="*/ 662557 w 704854"/>
                <a:gd name="connsiteY35" fmla="*/ 495378 h 706088"/>
                <a:gd name="connsiteX36" fmla="*/ 496440 w 704854"/>
                <a:gd name="connsiteY36" fmla="*/ 662066 h 706088"/>
                <a:gd name="connsiteX37" fmla="*/ 495964 w 704854"/>
                <a:gd name="connsiteY37" fmla="*/ 662066 h 706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704854" h="706088">
                  <a:moveTo>
                    <a:pt x="649697" y="359456"/>
                  </a:moveTo>
                  <a:lnTo>
                    <a:pt x="468056" y="177720"/>
                  </a:lnTo>
                  <a:lnTo>
                    <a:pt x="515681" y="83994"/>
                  </a:lnTo>
                  <a:cubicBezTo>
                    <a:pt x="527454" y="62495"/>
                    <a:pt x="523567" y="35806"/>
                    <a:pt x="506156" y="18557"/>
                  </a:cubicBezTo>
                  <a:cubicBezTo>
                    <a:pt x="482181" y="-4380"/>
                    <a:pt x="444405" y="-4380"/>
                    <a:pt x="420431" y="18557"/>
                  </a:cubicBezTo>
                  <a:cubicBezTo>
                    <a:pt x="413630" y="24348"/>
                    <a:pt x="403553" y="24062"/>
                    <a:pt x="397095" y="17890"/>
                  </a:cubicBezTo>
                  <a:cubicBezTo>
                    <a:pt x="372968" y="-4665"/>
                    <a:pt x="335496" y="-4665"/>
                    <a:pt x="311370" y="17890"/>
                  </a:cubicBezTo>
                  <a:cubicBezTo>
                    <a:pt x="304750" y="23614"/>
                    <a:pt x="294939" y="23614"/>
                    <a:pt x="288319" y="17890"/>
                  </a:cubicBezTo>
                  <a:cubicBezTo>
                    <a:pt x="264288" y="-5351"/>
                    <a:pt x="226149" y="-5351"/>
                    <a:pt x="202118" y="17890"/>
                  </a:cubicBezTo>
                  <a:cubicBezTo>
                    <a:pt x="185030" y="34949"/>
                    <a:pt x="181163" y="61200"/>
                    <a:pt x="192593" y="82470"/>
                  </a:cubicBezTo>
                  <a:lnTo>
                    <a:pt x="240218" y="177053"/>
                  </a:lnTo>
                  <a:lnTo>
                    <a:pt x="58576" y="358790"/>
                  </a:lnTo>
                  <a:cubicBezTo>
                    <a:pt x="21733" y="394966"/>
                    <a:pt x="1093" y="444505"/>
                    <a:pt x="1331" y="496140"/>
                  </a:cubicBezTo>
                  <a:cubicBezTo>
                    <a:pt x="1378" y="612250"/>
                    <a:pt x="95438" y="706386"/>
                    <a:pt x="211547" y="706547"/>
                  </a:cubicBezTo>
                  <a:lnTo>
                    <a:pt x="495964" y="706547"/>
                  </a:lnTo>
                  <a:cubicBezTo>
                    <a:pt x="612074" y="706386"/>
                    <a:pt x="706133" y="612250"/>
                    <a:pt x="706181" y="496140"/>
                  </a:cubicBezTo>
                  <a:cubicBezTo>
                    <a:pt x="706447" y="444848"/>
                    <a:pt x="686093" y="395604"/>
                    <a:pt x="649697" y="359456"/>
                  </a:cubicBezTo>
                  <a:close/>
                  <a:moveTo>
                    <a:pt x="232502" y="49703"/>
                  </a:moveTo>
                  <a:cubicBezTo>
                    <a:pt x="239894" y="43350"/>
                    <a:pt x="250990" y="44027"/>
                    <a:pt x="257553" y="51228"/>
                  </a:cubicBezTo>
                  <a:cubicBezTo>
                    <a:pt x="281823" y="72059"/>
                    <a:pt x="317818" y="71535"/>
                    <a:pt x="341469" y="49989"/>
                  </a:cubicBezTo>
                  <a:cubicBezTo>
                    <a:pt x="348345" y="43703"/>
                    <a:pt x="358880" y="43703"/>
                    <a:pt x="365757" y="49989"/>
                  </a:cubicBezTo>
                  <a:cubicBezTo>
                    <a:pt x="389303" y="71954"/>
                    <a:pt x="425631" y="72611"/>
                    <a:pt x="449958" y="51513"/>
                  </a:cubicBezTo>
                  <a:cubicBezTo>
                    <a:pt x="456521" y="44312"/>
                    <a:pt x="467627" y="43636"/>
                    <a:pt x="475009" y="49989"/>
                  </a:cubicBezTo>
                  <a:cubicBezTo>
                    <a:pt x="478514" y="53685"/>
                    <a:pt x="479067" y="59295"/>
                    <a:pt x="476343" y="63610"/>
                  </a:cubicBezTo>
                  <a:lnTo>
                    <a:pt x="427670" y="160289"/>
                  </a:lnTo>
                  <a:lnTo>
                    <a:pt x="279842" y="160289"/>
                  </a:lnTo>
                  <a:lnTo>
                    <a:pt x="230693" y="62753"/>
                  </a:lnTo>
                  <a:cubicBezTo>
                    <a:pt x="228283" y="58495"/>
                    <a:pt x="229026" y="53152"/>
                    <a:pt x="232502" y="49703"/>
                  </a:cubicBezTo>
                  <a:close/>
                  <a:moveTo>
                    <a:pt x="495964" y="662066"/>
                  </a:moveTo>
                  <a:lnTo>
                    <a:pt x="211547" y="662066"/>
                  </a:lnTo>
                  <a:cubicBezTo>
                    <a:pt x="119945" y="661913"/>
                    <a:pt x="45698" y="587742"/>
                    <a:pt x="45431" y="496140"/>
                  </a:cubicBezTo>
                  <a:cubicBezTo>
                    <a:pt x="45422" y="456812"/>
                    <a:pt x="61081" y="419102"/>
                    <a:pt x="88961" y="391365"/>
                  </a:cubicBezTo>
                  <a:lnTo>
                    <a:pt x="275460" y="204770"/>
                  </a:lnTo>
                  <a:lnTo>
                    <a:pt x="432051" y="204770"/>
                  </a:lnTo>
                  <a:lnTo>
                    <a:pt x="618932" y="390603"/>
                  </a:lnTo>
                  <a:cubicBezTo>
                    <a:pt x="646831" y="418330"/>
                    <a:pt x="662537" y="456040"/>
                    <a:pt x="662557" y="495378"/>
                  </a:cubicBezTo>
                  <a:cubicBezTo>
                    <a:pt x="662718" y="587275"/>
                    <a:pt x="588338" y="661904"/>
                    <a:pt x="496440" y="662066"/>
                  </a:cubicBezTo>
                  <a:cubicBezTo>
                    <a:pt x="496278" y="662066"/>
                    <a:pt x="496126" y="662066"/>
                    <a:pt x="495964" y="662066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A7F3E50A-D120-4787-9120-B7627600D803}"/>
                </a:ext>
              </a:extLst>
            </p:cNvPr>
            <p:cNvSpPr/>
            <p:nvPr/>
          </p:nvSpPr>
          <p:spPr>
            <a:xfrm>
              <a:off x="4504277" y="8180237"/>
              <a:ext cx="144118" cy="202644"/>
            </a:xfrm>
            <a:custGeom>
              <a:avLst/>
              <a:gdLst>
                <a:gd name="connsiteX0" fmla="*/ 123820 w 144118"/>
                <a:gd name="connsiteY0" fmla="*/ 158717 h 202644"/>
                <a:gd name="connsiteX1" fmla="*/ 45429 w 144118"/>
                <a:gd name="connsiteY1" fmla="*/ 80898 h 202644"/>
                <a:gd name="connsiteX2" fmla="*/ 45429 w 144118"/>
                <a:gd name="connsiteY2" fmla="*/ 80898 h 202644"/>
                <a:gd name="connsiteX3" fmla="*/ 63146 w 144118"/>
                <a:gd name="connsiteY3" fmla="*/ 38131 h 202644"/>
                <a:gd name="connsiteX4" fmla="*/ 63146 w 144118"/>
                <a:gd name="connsiteY4" fmla="*/ 6889 h 202644"/>
                <a:gd name="connsiteX5" fmla="*/ 31904 w 144118"/>
                <a:gd name="connsiteY5" fmla="*/ 6889 h 202644"/>
                <a:gd name="connsiteX6" fmla="*/ 1329 w 144118"/>
                <a:gd name="connsiteY6" fmla="*/ 80898 h 202644"/>
                <a:gd name="connsiteX7" fmla="*/ 123439 w 144118"/>
                <a:gd name="connsiteY7" fmla="*/ 203104 h 202644"/>
                <a:gd name="connsiteX8" fmla="*/ 145442 w 144118"/>
                <a:gd name="connsiteY8" fmla="*/ 181292 h 202644"/>
                <a:gd name="connsiteX9" fmla="*/ 145442 w 144118"/>
                <a:gd name="connsiteY9" fmla="*/ 181101 h 202644"/>
                <a:gd name="connsiteX10" fmla="*/ 124020 w 144118"/>
                <a:gd name="connsiteY10" fmla="*/ 158717 h 202644"/>
                <a:gd name="connsiteX11" fmla="*/ 123820 w 144118"/>
                <a:gd name="connsiteY11" fmla="*/ 158717 h 20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4118" h="202644">
                  <a:moveTo>
                    <a:pt x="123820" y="158717"/>
                  </a:moveTo>
                  <a:cubicBezTo>
                    <a:pt x="80681" y="158879"/>
                    <a:pt x="45592" y="124037"/>
                    <a:pt x="45429" y="80898"/>
                  </a:cubicBezTo>
                  <a:cubicBezTo>
                    <a:pt x="45429" y="80898"/>
                    <a:pt x="45429" y="80898"/>
                    <a:pt x="45429" y="80898"/>
                  </a:cubicBezTo>
                  <a:cubicBezTo>
                    <a:pt x="45439" y="64858"/>
                    <a:pt x="51811" y="49475"/>
                    <a:pt x="63146" y="38131"/>
                  </a:cubicBezTo>
                  <a:cubicBezTo>
                    <a:pt x="71718" y="29482"/>
                    <a:pt x="71718" y="15537"/>
                    <a:pt x="63146" y="6889"/>
                  </a:cubicBezTo>
                  <a:cubicBezTo>
                    <a:pt x="54497" y="-1684"/>
                    <a:pt x="40552" y="-1684"/>
                    <a:pt x="31904" y="6889"/>
                  </a:cubicBezTo>
                  <a:cubicBezTo>
                    <a:pt x="12396" y="26586"/>
                    <a:pt x="1415" y="53171"/>
                    <a:pt x="1329" y="80898"/>
                  </a:cubicBezTo>
                  <a:cubicBezTo>
                    <a:pt x="1376" y="148335"/>
                    <a:pt x="56002" y="202999"/>
                    <a:pt x="123439" y="203104"/>
                  </a:cubicBezTo>
                  <a:cubicBezTo>
                    <a:pt x="135536" y="203161"/>
                    <a:pt x="145385" y="193388"/>
                    <a:pt x="145442" y="181292"/>
                  </a:cubicBezTo>
                  <a:cubicBezTo>
                    <a:pt x="145442" y="181225"/>
                    <a:pt x="145442" y="181168"/>
                    <a:pt x="145442" y="181101"/>
                  </a:cubicBezTo>
                  <a:cubicBezTo>
                    <a:pt x="145709" y="169004"/>
                    <a:pt x="136117" y="158984"/>
                    <a:pt x="124020" y="158717"/>
                  </a:cubicBezTo>
                  <a:cubicBezTo>
                    <a:pt x="123954" y="158717"/>
                    <a:pt x="123887" y="158717"/>
                    <a:pt x="123820" y="15871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14CA0806-AB6D-40C2-9D87-AC6749E08D3C}"/>
                </a:ext>
              </a:extLst>
            </p:cNvPr>
            <p:cNvSpPr/>
            <p:nvPr/>
          </p:nvSpPr>
          <p:spPr>
            <a:xfrm>
              <a:off x="4889182" y="8180045"/>
              <a:ext cx="144112" cy="202455"/>
            </a:xfrm>
            <a:custGeom>
              <a:avLst/>
              <a:gdLst>
                <a:gd name="connsiteX0" fmla="*/ 83624 w 144112"/>
                <a:gd name="connsiteY0" fmla="*/ 6700 h 202455"/>
                <a:gd name="connsiteX1" fmla="*/ 83624 w 144112"/>
                <a:gd name="connsiteY1" fmla="*/ 37942 h 202455"/>
                <a:gd name="connsiteX2" fmla="*/ 101436 w 144112"/>
                <a:gd name="connsiteY2" fmla="*/ 80709 h 202455"/>
                <a:gd name="connsiteX3" fmla="*/ 23332 w 144112"/>
                <a:gd name="connsiteY3" fmla="*/ 158909 h 202455"/>
                <a:gd name="connsiteX4" fmla="*/ 1329 w 144112"/>
                <a:gd name="connsiteY4" fmla="*/ 180721 h 202455"/>
                <a:gd name="connsiteX5" fmla="*/ 1329 w 144112"/>
                <a:gd name="connsiteY5" fmla="*/ 180912 h 202455"/>
                <a:gd name="connsiteX6" fmla="*/ 23141 w 144112"/>
                <a:gd name="connsiteY6" fmla="*/ 202915 h 202455"/>
                <a:gd name="connsiteX7" fmla="*/ 23332 w 144112"/>
                <a:gd name="connsiteY7" fmla="*/ 202915 h 202455"/>
                <a:gd name="connsiteX8" fmla="*/ 145441 w 144112"/>
                <a:gd name="connsiteY8" fmla="*/ 81090 h 202455"/>
                <a:gd name="connsiteX9" fmla="*/ 114867 w 144112"/>
                <a:gd name="connsiteY9" fmla="*/ 7081 h 202455"/>
                <a:gd name="connsiteX10" fmla="*/ 83624 w 144112"/>
                <a:gd name="connsiteY10" fmla="*/ 6700 h 202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4112" h="202455">
                  <a:moveTo>
                    <a:pt x="83624" y="6700"/>
                  </a:moveTo>
                  <a:cubicBezTo>
                    <a:pt x="75052" y="15348"/>
                    <a:pt x="75052" y="29293"/>
                    <a:pt x="83624" y="37942"/>
                  </a:cubicBezTo>
                  <a:cubicBezTo>
                    <a:pt x="94988" y="49277"/>
                    <a:pt x="101388" y="64659"/>
                    <a:pt x="101436" y="80709"/>
                  </a:cubicBezTo>
                  <a:cubicBezTo>
                    <a:pt x="101436" y="123857"/>
                    <a:pt x="66479" y="158852"/>
                    <a:pt x="23332" y="158909"/>
                  </a:cubicBezTo>
                  <a:cubicBezTo>
                    <a:pt x="11235" y="158852"/>
                    <a:pt x="1386" y="168625"/>
                    <a:pt x="1329" y="180721"/>
                  </a:cubicBezTo>
                  <a:cubicBezTo>
                    <a:pt x="1329" y="180788"/>
                    <a:pt x="1329" y="180845"/>
                    <a:pt x="1329" y="180912"/>
                  </a:cubicBezTo>
                  <a:cubicBezTo>
                    <a:pt x="1271" y="193009"/>
                    <a:pt x="11044" y="202858"/>
                    <a:pt x="23141" y="202915"/>
                  </a:cubicBezTo>
                  <a:cubicBezTo>
                    <a:pt x="23208" y="202915"/>
                    <a:pt x="23265" y="202915"/>
                    <a:pt x="23332" y="202915"/>
                  </a:cubicBezTo>
                  <a:cubicBezTo>
                    <a:pt x="90616" y="202810"/>
                    <a:pt x="145175" y="148375"/>
                    <a:pt x="145441" y="81090"/>
                  </a:cubicBezTo>
                  <a:cubicBezTo>
                    <a:pt x="145356" y="53363"/>
                    <a:pt x="134374" y="26779"/>
                    <a:pt x="114867" y="7081"/>
                  </a:cubicBezTo>
                  <a:cubicBezTo>
                    <a:pt x="106322" y="-1596"/>
                    <a:pt x="92378" y="-1768"/>
                    <a:pt x="83624" y="6700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CC70B371-A095-4B04-9EFB-F4221A8C486F}"/>
                </a:ext>
              </a:extLst>
            </p:cNvPr>
            <p:cNvSpPr/>
            <p:nvPr/>
          </p:nvSpPr>
          <p:spPr>
            <a:xfrm>
              <a:off x="4694396" y="8048173"/>
              <a:ext cx="149161" cy="298894"/>
            </a:xfrm>
            <a:custGeom>
              <a:avLst/>
              <a:gdLst>
                <a:gd name="connsiteX0" fmla="*/ 76576 w 149161"/>
                <a:gd name="connsiteY0" fmla="*/ 78755 h 298894"/>
                <a:gd name="connsiteX1" fmla="*/ 106484 w 149161"/>
                <a:gd name="connsiteY1" fmla="*/ 95424 h 298894"/>
                <a:gd name="connsiteX2" fmla="*/ 128487 w 149161"/>
                <a:gd name="connsiteY2" fmla="*/ 117426 h 298894"/>
                <a:gd name="connsiteX3" fmla="*/ 150490 w 149161"/>
                <a:gd name="connsiteY3" fmla="*/ 95424 h 298894"/>
                <a:gd name="connsiteX4" fmla="*/ 103818 w 149161"/>
                <a:gd name="connsiteY4" fmla="*/ 37797 h 298894"/>
                <a:gd name="connsiteX5" fmla="*/ 103818 w 149161"/>
                <a:gd name="connsiteY5" fmla="*/ 22462 h 298894"/>
                <a:gd name="connsiteX6" fmla="*/ 82005 w 149161"/>
                <a:gd name="connsiteY6" fmla="*/ 459 h 298894"/>
                <a:gd name="connsiteX7" fmla="*/ 81815 w 149161"/>
                <a:gd name="connsiteY7" fmla="*/ 459 h 298894"/>
                <a:gd name="connsiteX8" fmla="*/ 59812 w 149161"/>
                <a:gd name="connsiteY8" fmla="*/ 22462 h 298894"/>
                <a:gd name="connsiteX9" fmla="*/ 59812 w 149161"/>
                <a:gd name="connsiteY9" fmla="*/ 38083 h 298894"/>
                <a:gd name="connsiteX10" fmla="*/ 23045 w 149161"/>
                <a:gd name="connsiteY10" fmla="*/ 72564 h 298894"/>
                <a:gd name="connsiteX11" fmla="*/ 34190 w 149161"/>
                <a:gd name="connsiteY11" fmla="*/ 127237 h 298894"/>
                <a:gd name="connsiteX12" fmla="*/ 99341 w 149161"/>
                <a:gd name="connsiteY12" fmla="*/ 199913 h 298894"/>
                <a:gd name="connsiteX13" fmla="*/ 102484 w 149161"/>
                <a:gd name="connsiteY13" fmla="*/ 207628 h 298894"/>
                <a:gd name="connsiteX14" fmla="*/ 99531 w 149161"/>
                <a:gd name="connsiteY14" fmla="*/ 213152 h 298894"/>
                <a:gd name="connsiteX15" fmla="*/ 75909 w 149161"/>
                <a:gd name="connsiteY15" fmla="*/ 221439 h 298894"/>
                <a:gd name="connsiteX16" fmla="*/ 45334 w 149161"/>
                <a:gd name="connsiteY16" fmla="*/ 199436 h 298894"/>
                <a:gd name="connsiteX17" fmla="*/ 23427 w 149161"/>
                <a:gd name="connsiteY17" fmla="*/ 177339 h 298894"/>
                <a:gd name="connsiteX18" fmla="*/ 23331 w 149161"/>
                <a:gd name="connsiteY18" fmla="*/ 177339 h 298894"/>
                <a:gd name="connsiteX19" fmla="*/ 1329 w 149161"/>
                <a:gd name="connsiteY19" fmla="*/ 199436 h 298894"/>
                <a:gd name="connsiteX20" fmla="*/ 59812 w 149161"/>
                <a:gd name="connsiteY20" fmla="*/ 263825 h 298894"/>
                <a:gd name="connsiteX21" fmla="*/ 59812 w 149161"/>
                <a:gd name="connsiteY21" fmla="*/ 277256 h 298894"/>
                <a:gd name="connsiteX22" fmla="*/ 81815 w 149161"/>
                <a:gd name="connsiteY22" fmla="*/ 299354 h 298894"/>
                <a:gd name="connsiteX23" fmla="*/ 103818 w 149161"/>
                <a:gd name="connsiteY23" fmla="*/ 277351 h 298894"/>
                <a:gd name="connsiteX24" fmla="*/ 103818 w 149161"/>
                <a:gd name="connsiteY24" fmla="*/ 277256 h 298894"/>
                <a:gd name="connsiteX25" fmla="*/ 103818 w 149161"/>
                <a:gd name="connsiteY25" fmla="*/ 260587 h 298894"/>
                <a:gd name="connsiteX26" fmla="*/ 128678 w 149161"/>
                <a:gd name="connsiteY26" fmla="*/ 246109 h 298894"/>
                <a:gd name="connsiteX27" fmla="*/ 146489 w 149161"/>
                <a:gd name="connsiteY27" fmla="*/ 210009 h 298894"/>
                <a:gd name="connsiteX28" fmla="*/ 132107 w 149161"/>
                <a:gd name="connsiteY28" fmla="*/ 170385 h 298894"/>
                <a:gd name="connsiteX29" fmla="*/ 66955 w 149161"/>
                <a:gd name="connsiteY29" fmla="*/ 97709 h 298894"/>
                <a:gd name="connsiteX30" fmla="*/ 64479 w 149161"/>
                <a:gd name="connsiteY30" fmla="*/ 87232 h 298894"/>
                <a:gd name="connsiteX31" fmla="*/ 76576 w 149161"/>
                <a:gd name="connsiteY31" fmla="*/ 78755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9161" h="298894">
                  <a:moveTo>
                    <a:pt x="76576" y="78755"/>
                  </a:moveTo>
                  <a:cubicBezTo>
                    <a:pt x="90578" y="76564"/>
                    <a:pt x="106484" y="85041"/>
                    <a:pt x="106484" y="95424"/>
                  </a:cubicBezTo>
                  <a:cubicBezTo>
                    <a:pt x="106484" y="107577"/>
                    <a:pt x="116333" y="117426"/>
                    <a:pt x="128487" y="117426"/>
                  </a:cubicBezTo>
                  <a:cubicBezTo>
                    <a:pt x="140612" y="117379"/>
                    <a:pt x="150433" y="107558"/>
                    <a:pt x="150490" y="95424"/>
                  </a:cubicBezTo>
                  <a:cubicBezTo>
                    <a:pt x="149394" y="68001"/>
                    <a:pt x="130411" y="44560"/>
                    <a:pt x="103818" y="37797"/>
                  </a:cubicBezTo>
                  <a:lnTo>
                    <a:pt x="103818" y="22462"/>
                  </a:lnTo>
                  <a:cubicBezTo>
                    <a:pt x="103875" y="10365"/>
                    <a:pt x="94102" y="517"/>
                    <a:pt x="82005" y="459"/>
                  </a:cubicBezTo>
                  <a:cubicBezTo>
                    <a:pt x="81939" y="459"/>
                    <a:pt x="81881" y="459"/>
                    <a:pt x="81815" y="459"/>
                  </a:cubicBezTo>
                  <a:cubicBezTo>
                    <a:pt x="69661" y="459"/>
                    <a:pt x="59812" y="10308"/>
                    <a:pt x="59812" y="22462"/>
                  </a:cubicBezTo>
                  <a:lnTo>
                    <a:pt x="59812" y="38083"/>
                  </a:lnTo>
                  <a:cubicBezTo>
                    <a:pt x="42791" y="43112"/>
                    <a:pt x="29161" y="55904"/>
                    <a:pt x="23045" y="72564"/>
                  </a:cubicBezTo>
                  <a:cubicBezTo>
                    <a:pt x="16283" y="91442"/>
                    <a:pt x="20579" y="112511"/>
                    <a:pt x="34190" y="127237"/>
                  </a:cubicBezTo>
                  <a:lnTo>
                    <a:pt x="99341" y="199913"/>
                  </a:lnTo>
                  <a:cubicBezTo>
                    <a:pt x="101398" y="201941"/>
                    <a:pt x="102541" y="204732"/>
                    <a:pt x="102484" y="207628"/>
                  </a:cubicBezTo>
                  <a:cubicBezTo>
                    <a:pt x="102312" y="209800"/>
                    <a:pt x="101246" y="211800"/>
                    <a:pt x="99531" y="213152"/>
                  </a:cubicBezTo>
                  <a:cubicBezTo>
                    <a:pt x="92892" y="218639"/>
                    <a:pt x="84520" y="221573"/>
                    <a:pt x="75909" y="221439"/>
                  </a:cubicBezTo>
                  <a:cubicBezTo>
                    <a:pt x="59335" y="221439"/>
                    <a:pt x="45334" y="211343"/>
                    <a:pt x="45334" y="199436"/>
                  </a:cubicBezTo>
                  <a:cubicBezTo>
                    <a:pt x="45391" y="187282"/>
                    <a:pt x="35581" y="177396"/>
                    <a:pt x="23427" y="177339"/>
                  </a:cubicBezTo>
                  <a:cubicBezTo>
                    <a:pt x="23398" y="177339"/>
                    <a:pt x="23360" y="177339"/>
                    <a:pt x="23331" y="177339"/>
                  </a:cubicBezTo>
                  <a:cubicBezTo>
                    <a:pt x="11167" y="177386"/>
                    <a:pt x="1329" y="187273"/>
                    <a:pt x="1329" y="199436"/>
                  </a:cubicBezTo>
                  <a:cubicBezTo>
                    <a:pt x="1329" y="230964"/>
                    <a:pt x="26379" y="257349"/>
                    <a:pt x="59812" y="263825"/>
                  </a:cubicBezTo>
                  <a:lnTo>
                    <a:pt x="59812" y="277256"/>
                  </a:lnTo>
                  <a:cubicBezTo>
                    <a:pt x="59812" y="289419"/>
                    <a:pt x="69651" y="299297"/>
                    <a:pt x="81815" y="299354"/>
                  </a:cubicBezTo>
                  <a:cubicBezTo>
                    <a:pt x="93969" y="299354"/>
                    <a:pt x="103818" y="289505"/>
                    <a:pt x="103818" y="277351"/>
                  </a:cubicBezTo>
                  <a:cubicBezTo>
                    <a:pt x="103818" y="277322"/>
                    <a:pt x="103818" y="277284"/>
                    <a:pt x="103818" y="277256"/>
                  </a:cubicBezTo>
                  <a:lnTo>
                    <a:pt x="103818" y="260587"/>
                  </a:lnTo>
                  <a:cubicBezTo>
                    <a:pt x="112961" y="257415"/>
                    <a:pt x="121410" y="252500"/>
                    <a:pt x="128678" y="246109"/>
                  </a:cubicBezTo>
                  <a:cubicBezTo>
                    <a:pt x="139193" y="236936"/>
                    <a:pt x="145603" y="223935"/>
                    <a:pt x="146489" y="210009"/>
                  </a:cubicBezTo>
                  <a:cubicBezTo>
                    <a:pt x="147204" y="195408"/>
                    <a:pt x="142022" y="181129"/>
                    <a:pt x="132107" y="170385"/>
                  </a:cubicBezTo>
                  <a:lnTo>
                    <a:pt x="66955" y="97709"/>
                  </a:lnTo>
                  <a:cubicBezTo>
                    <a:pt x="64222" y="94966"/>
                    <a:pt x="63270" y="90909"/>
                    <a:pt x="64479" y="87232"/>
                  </a:cubicBezTo>
                  <a:cubicBezTo>
                    <a:pt x="66622" y="82384"/>
                    <a:pt x="71280" y="79117"/>
                    <a:pt x="76576" y="78755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8" name="Group 297">
            <a:extLst>
              <a:ext uri="{FF2B5EF4-FFF2-40B4-BE49-F238E27FC236}">
                <a16:creationId xmlns:a16="http://schemas.microsoft.com/office/drawing/2014/main" id="{FB72ECAA-8998-47F3-8A72-835C5AB222A9}"/>
              </a:ext>
            </a:extLst>
          </p:cNvPr>
          <p:cNvGrpSpPr/>
          <p:nvPr/>
        </p:nvGrpSpPr>
        <p:grpSpPr>
          <a:xfrm>
            <a:off x="2079359" y="5413377"/>
            <a:ext cx="705240" cy="704860"/>
            <a:chOff x="2079359" y="5413377"/>
            <a:chExt cx="705240" cy="704860"/>
          </a:xfrm>
        </p:grpSpPr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059D2811-E4BC-4746-82B1-6E654A517005}"/>
                </a:ext>
              </a:extLst>
            </p:cNvPr>
            <p:cNvSpPr/>
            <p:nvPr/>
          </p:nvSpPr>
          <p:spPr>
            <a:xfrm>
              <a:off x="2211119" y="5413377"/>
              <a:ext cx="199519" cy="243186"/>
            </a:xfrm>
            <a:custGeom>
              <a:avLst/>
              <a:gdLst>
                <a:gd name="connsiteX0" fmla="*/ 137238 w 199519"/>
                <a:gd name="connsiteY0" fmla="*/ 237499 h 243186"/>
                <a:gd name="connsiteX1" fmla="*/ 163051 w 199519"/>
                <a:gd name="connsiteY1" fmla="*/ 248266 h 243186"/>
                <a:gd name="connsiteX2" fmla="*/ 177243 w 199519"/>
                <a:gd name="connsiteY2" fmla="*/ 245405 h 243186"/>
                <a:gd name="connsiteX3" fmla="*/ 199818 w 199519"/>
                <a:gd name="connsiteY3" fmla="*/ 211594 h 243186"/>
                <a:gd name="connsiteX4" fmla="*/ 199818 w 199519"/>
                <a:gd name="connsiteY4" fmla="*/ 27191 h 243186"/>
                <a:gd name="connsiteX5" fmla="*/ 192388 w 199519"/>
                <a:gd name="connsiteY5" fmla="*/ 10522 h 243186"/>
                <a:gd name="connsiteX6" fmla="*/ 174957 w 199519"/>
                <a:gd name="connsiteY6" fmla="*/ 5281 h 243186"/>
                <a:gd name="connsiteX7" fmla="*/ 8936 w 199519"/>
                <a:gd name="connsiteY7" fmla="*/ 73955 h 243186"/>
                <a:gd name="connsiteX8" fmla="*/ 364 w 199519"/>
                <a:gd name="connsiteY8" fmla="*/ 89959 h 243186"/>
                <a:gd name="connsiteX9" fmla="*/ 6746 w 199519"/>
                <a:gd name="connsiteY9" fmla="*/ 107009 h 243186"/>
                <a:gd name="connsiteX10" fmla="*/ 155812 w 199519"/>
                <a:gd name="connsiteY10" fmla="*/ 53385 h 243186"/>
                <a:gd name="connsiteX11" fmla="*/ 155812 w 199519"/>
                <a:gd name="connsiteY11" fmla="*/ 193878 h 243186"/>
                <a:gd name="connsiteX12" fmla="*/ 56466 w 199519"/>
                <a:gd name="connsiteY12" fmla="*/ 94531 h 243186"/>
                <a:gd name="connsiteX13" fmla="*/ 155812 w 199519"/>
                <a:gd name="connsiteY13" fmla="*/ 53385 h 24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9519" h="243186">
                  <a:moveTo>
                    <a:pt x="137238" y="237499"/>
                  </a:moveTo>
                  <a:cubicBezTo>
                    <a:pt x="144049" y="244359"/>
                    <a:pt x="153354" y="248266"/>
                    <a:pt x="163051" y="248266"/>
                  </a:cubicBezTo>
                  <a:cubicBezTo>
                    <a:pt x="167918" y="248266"/>
                    <a:pt x="172747" y="247312"/>
                    <a:pt x="177243" y="245405"/>
                  </a:cubicBezTo>
                  <a:cubicBezTo>
                    <a:pt x="190950" y="239787"/>
                    <a:pt x="199875" y="226453"/>
                    <a:pt x="199818" y="211594"/>
                  </a:cubicBezTo>
                  <a:lnTo>
                    <a:pt x="199818" y="27191"/>
                  </a:lnTo>
                  <a:cubicBezTo>
                    <a:pt x="199846" y="20805"/>
                    <a:pt x="197141" y="14713"/>
                    <a:pt x="192388" y="10522"/>
                  </a:cubicBezTo>
                  <a:cubicBezTo>
                    <a:pt x="187597" y="6327"/>
                    <a:pt x="181253" y="4425"/>
                    <a:pt x="174957" y="5281"/>
                  </a:cubicBezTo>
                  <a:cubicBezTo>
                    <a:pt x="114616" y="13471"/>
                    <a:pt x="57419" y="37093"/>
                    <a:pt x="8936" y="73955"/>
                  </a:cubicBezTo>
                  <a:cubicBezTo>
                    <a:pt x="3888" y="77764"/>
                    <a:pt x="764" y="83671"/>
                    <a:pt x="364" y="89959"/>
                  </a:cubicBezTo>
                  <a:cubicBezTo>
                    <a:pt x="-131" y="96340"/>
                    <a:pt x="2202" y="102530"/>
                    <a:pt x="6746" y="107009"/>
                  </a:cubicBezTo>
                  <a:close/>
                  <a:moveTo>
                    <a:pt x="155812" y="53385"/>
                  </a:moveTo>
                  <a:lnTo>
                    <a:pt x="155812" y="193878"/>
                  </a:lnTo>
                  <a:lnTo>
                    <a:pt x="56466" y="94531"/>
                  </a:lnTo>
                  <a:cubicBezTo>
                    <a:pt x="86879" y="75007"/>
                    <a:pt x="120522" y="61096"/>
                    <a:pt x="155812" y="53385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99545526-9C23-480D-878F-43E80AC94E02}"/>
                </a:ext>
              </a:extLst>
            </p:cNvPr>
            <p:cNvSpPr/>
            <p:nvPr/>
          </p:nvSpPr>
          <p:spPr>
            <a:xfrm>
              <a:off x="2079359" y="5541510"/>
              <a:ext cx="704765" cy="576727"/>
            </a:xfrm>
            <a:custGeom>
              <a:avLst/>
              <a:gdLst>
                <a:gd name="connsiteX0" fmla="*/ 683527 w 704765"/>
                <a:gd name="connsiteY0" fmla="*/ 250911 h 576727"/>
                <a:gd name="connsiteX1" fmla="*/ 471595 w 704765"/>
                <a:gd name="connsiteY1" fmla="*/ 250911 h 576727"/>
                <a:gd name="connsiteX2" fmla="*/ 450450 w 704765"/>
                <a:gd name="connsiteY2" fmla="*/ 266817 h 576727"/>
                <a:gd name="connsiteX3" fmla="*/ 449593 w 704765"/>
                <a:gd name="connsiteY3" fmla="*/ 268719 h 576727"/>
                <a:gd name="connsiteX4" fmla="*/ 449021 w 704765"/>
                <a:gd name="connsiteY4" fmla="*/ 269673 h 576727"/>
                <a:gd name="connsiteX5" fmla="*/ 395395 w 704765"/>
                <a:gd name="connsiteY5" fmla="*/ 322730 h 576727"/>
                <a:gd name="connsiteX6" fmla="*/ 391681 w 704765"/>
                <a:gd name="connsiteY6" fmla="*/ 324251 h 576727"/>
                <a:gd name="connsiteX7" fmla="*/ 315481 w 704765"/>
                <a:gd name="connsiteY7" fmla="*/ 323488 h 576727"/>
                <a:gd name="connsiteX8" fmla="*/ 312433 w 704765"/>
                <a:gd name="connsiteY8" fmla="*/ 322158 h 576727"/>
                <a:gd name="connsiteX9" fmla="*/ 260045 w 704765"/>
                <a:gd name="connsiteY9" fmla="*/ 269673 h 576727"/>
                <a:gd name="connsiteX10" fmla="*/ 257950 w 704765"/>
                <a:gd name="connsiteY10" fmla="*/ 264627 h 576727"/>
                <a:gd name="connsiteX11" fmla="*/ 250996 w 704765"/>
                <a:gd name="connsiteY11" fmla="*/ 227764 h 576727"/>
                <a:gd name="connsiteX12" fmla="*/ 257950 w 704765"/>
                <a:gd name="connsiteY12" fmla="*/ 190901 h 576727"/>
                <a:gd name="connsiteX13" fmla="*/ 259569 w 704765"/>
                <a:gd name="connsiteY13" fmla="*/ 186808 h 576727"/>
                <a:gd name="connsiteX14" fmla="*/ 255473 w 704765"/>
                <a:gd name="connsiteY14" fmla="*/ 161470 h 576727"/>
                <a:gd name="connsiteX15" fmla="*/ 105454 w 704765"/>
                <a:gd name="connsiteY15" fmla="*/ 11544 h 576727"/>
                <a:gd name="connsiteX16" fmla="*/ 88405 w 704765"/>
                <a:gd name="connsiteY16" fmla="*/ 5163 h 576727"/>
                <a:gd name="connsiteX17" fmla="*/ 72403 w 704765"/>
                <a:gd name="connsiteY17" fmla="*/ 13735 h 576727"/>
                <a:gd name="connsiteX18" fmla="*/ 3727 w 704765"/>
                <a:gd name="connsiteY18" fmla="*/ 179567 h 576727"/>
                <a:gd name="connsiteX19" fmla="*/ 299 w 704765"/>
                <a:gd name="connsiteY19" fmla="*/ 227764 h 576727"/>
                <a:gd name="connsiteX20" fmla="*/ 3727 w 704765"/>
                <a:gd name="connsiteY20" fmla="*/ 275389 h 576727"/>
                <a:gd name="connsiteX21" fmla="*/ 72784 w 704765"/>
                <a:gd name="connsiteY21" fmla="*/ 441793 h 576727"/>
                <a:gd name="connsiteX22" fmla="*/ 140697 w 704765"/>
                <a:gd name="connsiteY22" fmla="*/ 509705 h 576727"/>
                <a:gd name="connsiteX23" fmla="*/ 306527 w 704765"/>
                <a:gd name="connsiteY23" fmla="*/ 578380 h 576727"/>
                <a:gd name="connsiteX24" fmla="*/ 354724 w 704765"/>
                <a:gd name="connsiteY24" fmla="*/ 581807 h 576727"/>
                <a:gd name="connsiteX25" fmla="*/ 402349 w 704765"/>
                <a:gd name="connsiteY25" fmla="*/ 578380 h 576727"/>
                <a:gd name="connsiteX26" fmla="*/ 568369 w 704765"/>
                <a:gd name="connsiteY26" fmla="*/ 509705 h 576727"/>
                <a:gd name="connsiteX27" fmla="*/ 636187 w 704765"/>
                <a:gd name="connsiteY27" fmla="*/ 441793 h 576727"/>
                <a:gd name="connsiteX28" fmla="*/ 704863 w 704765"/>
                <a:gd name="connsiteY28" fmla="*/ 275770 h 576727"/>
                <a:gd name="connsiteX29" fmla="*/ 699624 w 704765"/>
                <a:gd name="connsiteY29" fmla="*/ 258436 h 576727"/>
                <a:gd name="connsiteX30" fmla="*/ 683527 w 704765"/>
                <a:gd name="connsiteY30" fmla="*/ 250911 h 576727"/>
                <a:gd name="connsiteX31" fmla="*/ 601707 w 704765"/>
                <a:gd name="connsiteY31" fmla="*/ 415120 h 576727"/>
                <a:gd name="connsiteX32" fmla="*/ 542081 w 704765"/>
                <a:gd name="connsiteY32" fmla="*/ 474651 h 576727"/>
                <a:gd name="connsiteX33" fmla="*/ 396824 w 704765"/>
                <a:gd name="connsiteY33" fmla="*/ 534661 h 576727"/>
                <a:gd name="connsiteX34" fmla="*/ 312528 w 704765"/>
                <a:gd name="connsiteY34" fmla="*/ 534661 h 576727"/>
                <a:gd name="connsiteX35" fmla="*/ 167462 w 704765"/>
                <a:gd name="connsiteY35" fmla="*/ 474651 h 576727"/>
                <a:gd name="connsiteX36" fmla="*/ 107836 w 704765"/>
                <a:gd name="connsiteY36" fmla="*/ 415120 h 576727"/>
                <a:gd name="connsiteX37" fmla="*/ 47828 w 704765"/>
                <a:gd name="connsiteY37" fmla="*/ 269864 h 576727"/>
                <a:gd name="connsiteX38" fmla="*/ 44780 w 704765"/>
                <a:gd name="connsiteY38" fmla="*/ 227764 h 576727"/>
                <a:gd name="connsiteX39" fmla="*/ 47828 w 704765"/>
                <a:gd name="connsiteY39" fmla="*/ 185566 h 576727"/>
                <a:gd name="connsiteX40" fmla="*/ 93358 w 704765"/>
                <a:gd name="connsiteY40" fmla="*/ 61267 h 576727"/>
                <a:gd name="connsiteX41" fmla="*/ 214516 w 704765"/>
                <a:gd name="connsiteY41" fmla="*/ 182427 h 576727"/>
                <a:gd name="connsiteX42" fmla="*/ 207277 w 704765"/>
                <a:gd name="connsiteY42" fmla="*/ 227764 h 576727"/>
                <a:gd name="connsiteX43" fmla="*/ 216802 w 704765"/>
                <a:gd name="connsiteY43" fmla="*/ 279105 h 576727"/>
                <a:gd name="connsiteX44" fmla="*/ 220135 w 704765"/>
                <a:gd name="connsiteY44" fmla="*/ 287393 h 576727"/>
                <a:gd name="connsiteX45" fmla="*/ 294811 w 704765"/>
                <a:gd name="connsiteY45" fmla="*/ 362258 h 576727"/>
                <a:gd name="connsiteX46" fmla="*/ 301384 w 704765"/>
                <a:gd name="connsiteY46" fmla="*/ 365021 h 576727"/>
                <a:gd name="connsiteX47" fmla="*/ 406159 w 704765"/>
                <a:gd name="connsiteY47" fmla="*/ 365783 h 576727"/>
                <a:gd name="connsiteX48" fmla="*/ 414445 w 704765"/>
                <a:gd name="connsiteY48" fmla="*/ 362449 h 576727"/>
                <a:gd name="connsiteX49" fmla="*/ 485978 w 704765"/>
                <a:gd name="connsiteY49" fmla="*/ 294913 h 576727"/>
                <a:gd name="connsiteX50" fmla="*/ 657428 w 704765"/>
                <a:gd name="connsiteY50" fmla="*/ 294913 h 576727"/>
                <a:gd name="connsiteX51" fmla="*/ 601707 w 704765"/>
                <a:gd name="connsiteY51" fmla="*/ 415120 h 576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4765" h="576727">
                  <a:moveTo>
                    <a:pt x="683527" y="250911"/>
                  </a:moveTo>
                  <a:lnTo>
                    <a:pt x="471595" y="250911"/>
                  </a:lnTo>
                  <a:cubicBezTo>
                    <a:pt x="462013" y="251576"/>
                    <a:pt x="453717" y="257767"/>
                    <a:pt x="450450" y="266817"/>
                  </a:cubicBezTo>
                  <a:lnTo>
                    <a:pt x="449593" y="268719"/>
                  </a:lnTo>
                  <a:lnTo>
                    <a:pt x="449021" y="269673"/>
                  </a:lnTo>
                  <a:cubicBezTo>
                    <a:pt x="438429" y="293485"/>
                    <a:pt x="419294" y="312345"/>
                    <a:pt x="395395" y="322730"/>
                  </a:cubicBezTo>
                  <a:lnTo>
                    <a:pt x="391681" y="324251"/>
                  </a:lnTo>
                  <a:cubicBezTo>
                    <a:pt x="367144" y="333967"/>
                    <a:pt x="339817" y="333683"/>
                    <a:pt x="315481" y="323488"/>
                  </a:cubicBezTo>
                  <a:lnTo>
                    <a:pt x="312433" y="322158"/>
                  </a:lnTo>
                  <a:cubicBezTo>
                    <a:pt x="289068" y="311773"/>
                    <a:pt x="270399" y="293011"/>
                    <a:pt x="260045" y="269673"/>
                  </a:cubicBezTo>
                  <a:cubicBezTo>
                    <a:pt x="260045" y="269673"/>
                    <a:pt x="258045" y="265008"/>
                    <a:pt x="257950" y="264627"/>
                  </a:cubicBezTo>
                  <a:cubicBezTo>
                    <a:pt x="253254" y="252911"/>
                    <a:pt x="250892" y="240433"/>
                    <a:pt x="250996" y="227764"/>
                  </a:cubicBezTo>
                  <a:cubicBezTo>
                    <a:pt x="250892" y="215095"/>
                    <a:pt x="253254" y="202616"/>
                    <a:pt x="257950" y="190901"/>
                  </a:cubicBezTo>
                  <a:cubicBezTo>
                    <a:pt x="257950" y="190138"/>
                    <a:pt x="259378" y="187566"/>
                    <a:pt x="259569" y="186808"/>
                  </a:cubicBezTo>
                  <a:cubicBezTo>
                    <a:pt x="263808" y="178330"/>
                    <a:pt x="262160" y="168140"/>
                    <a:pt x="255473" y="161470"/>
                  </a:cubicBezTo>
                  <a:lnTo>
                    <a:pt x="105454" y="11544"/>
                  </a:lnTo>
                  <a:cubicBezTo>
                    <a:pt x="101016" y="6973"/>
                    <a:pt x="94758" y="4591"/>
                    <a:pt x="88405" y="5163"/>
                  </a:cubicBezTo>
                  <a:cubicBezTo>
                    <a:pt x="82080" y="5545"/>
                    <a:pt x="76241" y="8689"/>
                    <a:pt x="72403" y="13735"/>
                  </a:cubicBezTo>
                  <a:cubicBezTo>
                    <a:pt x="35531" y="62123"/>
                    <a:pt x="11862" y="119273"/>
                    <a:pt x="3727" y="179567"/>
                  </a:cubicBezTo>
                  <a:cubicBezTo>
                    <a:pt x="1527" y="195570"/>
                    <a:pt x="375" y="211667"/>
                    <a:pt x="299" y="227764"/>
                  </a:cubicBezTo>
                  <a:cubicBezTo>
                    <a:pt x="384" y="243670"/>
                    <a:pt x="1537" y="259576"/>
                    <a:pt x="3727" y="275389"/>
                  </a:cubicBezTo>
                  <a:cubicBezTo>
                    <a:pt x="11881" y="335873"/>
                    <a:pt x="35684" y="393307"/>
                    <a:pt x="72784" y="441793"/>
                  </a:cubicBezTo>
                  <a:cubicBezTo>
                    <a:pt x="92319" y="467317"/>
                    <a:pt x="115160" y="490176"/>
                    <a:pt x="140697" y="509705"/>
                  </a:cubicBezTo>
                  <a:cubicBezTo>
                    <a:pt x="189093" y="546568"/>
                    <a:pt x="246234" y="570282"/>
                    <a:pt x="306527" y="578380"/>
                  </a:cubicBezTo>
                  <a:cubicBezTo>
                    <a:pt x="322491" y="580663"/>
                    <a:pt x="338598" y="581807"/>
                    <a:pt x="354724" y="581807"/>
                  </a:cubicBezTo>
                  <a:cubicBezTo>
                    <a:pt x="370659" y="581714"/>
                    <a:pt x="386566" y="580570"/>
                    <a:pt x="402349" y="578380"/>
                  </a:cubicBezTo>
                  <a:cubicBezTo>
                    <a:pt x="462699" y="570282"/>
                    <a:pt x="519906" y="546568"/>
                    <a:pt x="568369" y="509705"/>
                  </a:cubicBezTo>
                  <a:cubicBezTo>
                    <a:pt x="593877" y="490176"/>
                    <a:pt x="616680" y="467317"/>
                    <a:pt x="636187" y="441793"/>
                  </a:cubicBezTo>
                  <a:cubicBezTo>
                    <a:pt x="673097" y="393307"/>
                    <a:pt x="696766" y="336157"/>
                    <a:pt x="704863" y="275770"/>
                  </a:cubicBezTo>
                  <a:cubicBezTo>
                    <a:pt x="705720" y="269482"/>
                    <a:pt x="703815" y="263199"/>
                    <a:pt x="699624" y="258436"/>
                  </a:cubicBezTo>
                  <a:cubicBezTo>
                    <a:pt x="695576" y="253767"/>
                    <a:pt x="689718" y="251004"/>
                    <a:pt x="683527" y="250911"/>
                  </a:cubicBezTo>
                  <a:close/>
                  <a:moveTo>
                    <a:pt x="601707" y="415120"/>
                  </a:moveTo>
                  <a:cubicBezTo>
                    <a:pt x="584533" y="437504"/>
                    <a:pt x="564483" y="457508"/>
                    <a:pt x="542081" y="474651"/>
                  </a:cubicBezTo>
                  <a:cubicBezTo>
                    <a:pt x="499723" y="506942"/>
                    <a:pt x="449650" y="527708"/>
                    <a:pt x="396824" y="534661"/>
                  </a:cubicBezTo>
                  <a:cubicBezTo>
                    <a:pt x="368878" y="538852"/>
                    <a:pt x="340474" y="538852"/>
                    <a:pt x="312528" y="534661"/>
                  </a:cubicBezTo>
                  <a:cubicBezTo>
                    <a:pt x="259759" y="527708"/>
                    <a:pt x="209744" y="506942"/>
                    <a:pt x="167462" y="474651"/>
                  </a:cubicBezTo>
                  <a:cubicBezTo>
                    <a:pt x="145031" y="457508"/>
                    <a:pt x="124981" y="437504"/>
                    <a:pt x="107836" y="415120"/>
                  </a:cubicBezTo>
                  <a:cubicBezTo>
                    <a:pt x="75584" y="372736"/>
                    <a:pt x="54905" y="322632"/>
                    <a:pt x="47828" y="269864"/>
                  </a:cubicBezTo>
                  <a:cubicBezTo>
                    <a:pt x="45847" y="255957"/>
                    <a:pt x="44828" y="241861"/>
                    <a:pt x="44780" y="227764"/>
                  </a:cubicBezTo>
                  <a:cubicBezTo>
                    <a:pt x="44828" y="213667"/>
                    <a:pt x="45847" y="199570"/>
                    <a:pt x="47828" y="185566"/>
                  </a:cubicBezTo>
                  <a:cubicBezTo>
                    <a:pt x="53714" y="141276"/>
                    <a:pt x="69259" y="98893"/>
                    <a:pt x="93358" y="61267"/>
                  </a:cubicBezTo>
                  <a:lnTo>
                    <a:pt x="214516" y="182427"/>
                  </a:lnTo>
                  <a:cubicBezTo>
                    <a:pt x="209639" y="196998"/>
                    <a:pt x="207191" y="212332"/>
                    <a:pt x="207277" y="227764"/>
                  </a:cubicBezTo>
                  <a:cubicBezTo>
                    <a:pt x="207153" y="245288"/>
                    <a:pt x="210382" y="262720"/>
                    <a:pt x="216802" y="279105"/>
                  </a:cubicBezTo>
                  <a:cubicBezTo>
                    <a:pt x="217640" y="281960"/>
                    <a:pt x="218764" y="284723"/>
                    <a:pt x="220135" y="287393"/>
                  </a:cubicBezTo>
                  <a:cubicBezTo>
                    <a:pt x="234890" y="320730"/>
                    <a:pt x="261502" y="347398"/>
                    <a:pt x="294811" y="362258"/>
                  </a:cubicBezTo>
                  <a:cubicBezTo>
                    <a:pt x="296917" y="363402"/>
                    <a:pt x="299117" y="364258"/>
                    <a:pt x="301384" y="365021"/>
                  </a:cubicBezTo>
                  <a:cubicBezTo>
                    <a:pt x="335045" y="378066"/>
                    <a:pt x="372316" y="378355"/>
                    <a:pt x="406159" y="365783"/>
                  </a:cubicBezTo>
                  <a:cubicBezTo>
                    <a:pt x="409007" y="364923"/>
                    <a:pt x="411778" y="363779"/>
                    <a:pt x="414445" y="362449"/>
                  </a:cubicBezTo>
                  <a:cubicBezTo>
                    <a:pt x="445287" y="348733"/>
                    <a:pt x="470529" y="324921"/>
                    <a:pt x="485978" y="294913"/>
                  </a:cubicBezTo>
                  <a:lnTo>
                    <a:pt x="657428" y="294913"/>
                  </a:lnTo>
                  <a:cubicBezTo>
                    <a:pt x="647789" y="338538"/>
                    <a:pt x="628768" y="379592"/>
                    <a:pt x="601707" y="415120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5405FA17-A592-4DAD-B541-9C69E9D56864}"/>
                </a:ext>
              </a:extLst>
            </p:cNvPr>
            <p:cNvSpPr/>
            <p:nvPr/>
          </p:nvSpPr>
          <p:spPr>
            <a:xfrm>
              <a:off x="2456929" y="5413377"/>
              <a:ext cx="327670" cy="327669"/>
            </a:xfrm>
            <a:custGeom>
              <a:avLst/>
              <a:gdLst>
                <a:gd name="connsiteX0" fmla="*/ 16110 w 327670"/>
                <a:gd name="connsiteY0" fmla="*/ 260172 h 327669"/>
                <a:gd name="connsiteX1" fmla="*/ 19063 w 327670"/>
                <a:gd name="connsiteY1" fmla="*/ 261502 h 327669"/>
                <a:gd name="connsiteX2" fmla="*/ 71450 w 327670"/>
                <a:gd name="connsiteY2" fmla="*/ 313987 h 327669"/>
                <a:gd name="connsiteX3" fmla="*/ 72784 w 327670"/>
                <a:gd name="connsiteY3" fmla="*/ 316559 h 327669"/>
                <a:gd name="connsiteX4" fmla="*/ 94025 w 327670"/>
                <a:gd name="connsiteY4" fmla="*/ 332749 h 327669"/>
                <a:gd name="connsiteX5" fmla="*/ 305956 w 327670"/>
                <a:gd name="connsiteY5" fmla="*/ 332749 h 327669"/>
                <a:gd name="connsiteX6" fmla="*/ 322529 w 327670"/>
                <a:gd name="connsiteY6" fmla="*/ 325224 h 327669"/>
                <a:gd name="connsiteX7" fmla="*/ 327768 w 327670"/>
                <a:gd name="connsiteY7" fmla="*/ 307890 h 327669"/>
                <a:gd name="connsiteX8" fmla="*/ 259093 w 327670"/>
                <a:gd name="connsiteY8" fmla="*/ 141868 h 327669"/>
                <a:gd name="connsiteX9" fmla="*/ 191180 w 327670"/>
                <a:gd name="connsiteY9" fmla="*/ 73955 h 327669"/>
                <a:gd name="connsiteX10" fmla="*/ 25254 w 327670"/>
                <a:gd name="connsiteY10" fmla="*/ 5281 h 327669"/>
                <a:gd name="connsiteX11" fmla="*/ 7823 w 327670"/>
                <a:gd name="connsiteY11" fmla="*/ 10522 h 327669"/>
                <a:gd name="connsiteX12" fmla="*/ 299 w 327670"/>
                <a:gd name="connsiteY12" fmla="*/ 27191 h 327669"/>
                <a:gd name="connsiteX13" fmla="*/ 299 w 327670"/>
                <a:gd name="connsiteY13" fmla="*/ 239406 h 327669"/>
                <a:gd name="connsiteX14" fmla="*/ 16110 w 327670"/>
                <a:gd name="connsiteY14" fmla="*/ 260172 h 327669"/>
                <a:gd name="connsiteX15" fmla="*/ 44685 w 327670"/>
                <a:gd name="connsiteY15" fmla="*/ 53385 h 327669"/>
                <a:gd name="connsiteX16" fmla="*/ 164795 w 327670"/>
                <a:gd name="connsiteY16" fmla="*/ 109009 h 327669"/>
                <a:gd name="connsiteX17" fmla="*/ 224327 w 327670"/>
                <a:gd name="connsiteY17" fmla="*/ 168540 h 327669"/>
                <a:gd name="connsiteX18" fmla="*/ 280048 w 327670"/>
                <a:gd name="connsiteY18" fmla="*/ 288747 h 327669"/>
                <a:gd name="connsiteX19" fmla="*/ 108598 w 327670"/>
                <a:gd name="connsiteY19" fmla="*/ 288747 h 327669"/>
                <a:gd name="connsiteX20" fmla="*/ 44685 w 327670"/>
                <a:gd name="connsiteY20" fmla="*/ 224737 h 327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7670" h="327669">
                  <a:moveTo>
                    <a:pt x="16110" y="260172"/>
                  </a:moveTo>
                  <a:lnTo>
                    <a:pt x="19063" y="261502"/>
                  </a:lnTo>
                  <a:cubicBezTo>
                    <a:pt x="42447" y="271888"/>
                    <a:pt x="61125" y="290556"/>
                    <a:pt x="71450" y="313987"/>
                  </a:cubicBezTo>
                  <a:lnTo>
                    <a:pt x="72784" y="316559"/>
                  </a:lnTo>
                  <a:cubicBezTo>
                    <a:pt x="75403" y="326084"/>
                    <a:pt x="84100" y="332749"/>
                    <a:pt x="94025" y="332749"/>
                  </a:cubicBezTo>
                  <a:lnTo>
                    <a:pt x="305956" y="332749"/>
                  </a:lnTo>
                  <a:cubicBezTo>
                    <a:pt x="312318" y="332749"/>
                    <a:pt x="318376" y="330084"/>
                    <a:pt x="322529" y="325224"/>
                  </a:cubicBezTo>
                  <a:cubicBezTo>
                    <a:pt x="326720" y="320461"/>
                    <a:pt x="328625" y="314178"/>
                    <a:pt x="327768" y="307890"/>
                  </a:cubicBezTo>
                  <a:cubicBezTo>
                    <a:pt x="319672" y="247503"/>
                    <a:pt x="296002" y="190353"/>
                    <a:pt x="259093" y="141868"/>
                  </a:cubicBezTo>
                  <a:cubicBezTo>
                    <a:pt x="239576" y="116344"/>
                    <a:pt x="216745" y="93484"/>
                    <a:pt x="191180" y="73955"/>
                  </a:cubicBezTo>
                  <a:cubicBezTo>
                    <a:pt x="142726" y="37093"/>
                    <a:pt x="85566" y="13471"/>
                    <a:pt x="25254" y="5281"/>
                  </a:cubicBezTo>
                  <a:cubicBezTo>
                    <a:pt x="18958" y="4425"/>
                    <a:pt x="12614" y="6327"/>
                    <a:pt x="7823" y="10522"/>
                  </a:cubicBezTo>
                  <a:cubicBezTo>
                    <a:pt x="3042" y="14713"/>
                    <a:pt x="308" y="20805"/>
                    <a:pt x="299" y="27191"/>
                  </a:cubicBezTo>
                  <a:lnTo>
                    <a:pt x="299" y="239406"/>
                  </a:lnTo>
                  <a:cubicBezTo>
                    <a:pt x="822" y="248931"/>
                    <a:pt x="7080" y="257121"/>
                    <a:pt x="16110" y="260172"/>
                  </a:cubicBezTo>
                  <a:close/>
                  <a:moveTo>
                    <a:pt x="44685" y="53385"/>
                  </a:moveTo>
                  <a:cubicBezTo>
                    <a:pt x="88291" y="63003"/>
                    <a:pt x="129277" y="81960"/>
                    <a:pt x="164795" y="109009"/>
                  </a:cubicBezTo>
                  <a:cubicBezTo>
                    <a:pt x="187198" y="126152"/>
                    <a:pt x="207210" y="146156"/>
                    <a:pt x="224327" y="168540"/>
                  </a:cubicBezTo>
                  <a:cubicBezTo>
                    <a:pt x="251425" y="204068"/>
                    <a:pt x="270437" y="245122"/>
                    <a:pt x="280048" y="288747"/>
                  </a:cubicBezTo>
                  <a:lnTo>
                    <a:pt x="108598" y="288747"/>
                  </a:lnTo>
                  <a:cubicBezTo>
                    <a:pt x="94491" y="261311"/>
                    <a:pt x="72146" y="238931"/>
                    <a:pt x="44685" y="22473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552F4F64-E50E-45C0-A8BF-E97B919FCFC2}"/>
              </a:ext>
            </a:extLst>
          </p:cNvPr>
          <p:cNvGrpSpPr/>
          <p:nvPr/>
        </p:nvGrpSpPr>
        <p:grpSpPr>
          <a:xfrm>
            <a:off x="682352" y="5413610"/>
            <a:ext cx="574167" cy="704857"/>
            <a:chOff x="713708" y="3962582"/>
            <a:chExt cx="574167" cy="704857"/>
          </a:xfrm>
          <a:solidFill>
            <a:srgbClr val="353535"/>
          </a:solidFill>
        </p:grpSpPr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827F8CAD-3647-4301-9818-05D69B7E67D1}"/>
                </a:ext>
              </a:extLst>
            </p:cNvPr>
            <p:cNvSpPr/>
            <p:nvPr/>
          </p:nvSpPr>
          <p:spPr>
            <a:xfrm>
              <a:off x="713708" y="3962582"/>
              <a:ext cx="574167" cy="704857"/>
            </a:xfrm>
            <a:custGeom>
              <a:avLst/>
              <a:gdLst>
                <a:gd name="connsiteX0" fmla="*/ 440931 w 574167"/>
                <a:gd name="connsiteY0" fmla="*/ 469242 h 704857"/>
                <a:gd name="connsiteX1" fmla="*/ 463028 w 574167"/>
                <a:gd name="connsiteY1" fmla="*/ 447141 h 704857"/>
                <a:gd name="connsiteX2" fmla="*/ 491603 w 574167"/>
                <a:gd name="connsiteY2" fmla="*/ 106051 h 704857"/>
                <a:gd name="connsiteX3" fmla="*/ 305580 w 574167"/>
                <a:gd name="connsiteY3" fmla="*/ 6708 h 704857"/>
                <a:gd name="connsiteX4" fmla="*/ 108699 w 574167"/>
                <a:gd name="connsiteY4" fmla="*/ 80717 h 704857"/>
                <a:gd name="connsiteX5" fmla="*/ 108699 w 574167"/>
                <a:gd name="connsiteY5" fmla="*/ 441523 h 704857"/>
                <a:gd name="connsiteX6" fmla="*/ 136131 w 574167"/>
                <a:gd name="connsiteY6" fmla="*/ 468954 h 704857"/>
                <a:gd name="connsiteX7" fmla="*/ 1352 w 574167"/>
                <a:gd name="connsiteY7" fmla="*/ 580589 h 704857"/>
                <a:gd name="connsiteX8" fmla="*/ 288626 w 574167"/>
                <a:gd name="connsiteY8" fmla="*/ 710986 h 704857"/>
                <a:gd name="connsiteX9" fmla="*/ 575519 w 574167"/>
                <a:gd name="connsiteY9" fmla="*/ 580589 h 704857"/>
                <a:gd name="connsiteX10" fmla="*/ 440931 w 574167"/>
                <a:gd name="connsiteY10" fmla="*/ 469242 h 704857"/>
                <a:gd name="connsiteX11" fmla="*/ 139369 w 574167"/>
                <a:gd name="connsiteY11" fmla="*/ 111864 h 704857"/>
                <a:gd name="connsiteX12" fmla="*/ 288531 w 574167"/>
                <a:gd name="connsiteY12" fmla="*/ 50235 h 704857"/>
                <a:gd name="connsiteX13" fmla="*/ 302246 w 574167"/>
                <a:gd name="connsiteY13" fmla="*/ 50235 h 704857"/>
                <a:gd name="connsiteX14" fmla="*/ 456266 w 574167"/>
                <a:gd name="connsiteY14" fmla="*/ 132533 h 704857"/>
                <a:gd name="connsiteX15" fmla="*/ 431881 w 574167"/>
                <a:gd name="connsiteY15" fmla="*/ 415613 h 704857"/>
                <a:gd name="connsiteX16" fmla="*/ 293578 w 574167"/>
                <a:gd name="connsiteY16" fmla="*/ 554014 h 704857"/>
                <a:gd name="connsiteX17" fmla="*/ 283101 w 574167"/>
                <a:gd name="connsiteY17" fmla="*/ 554014 h 704857"/>
                <a:gd name="connsiteX18" fmla="*/ 139178 w 574167"/>
                <a:gd name="connsiteY18" fmla="*/ 409995 h 704857"/>
                <a:gd name="connsiteX19" fmla="*/ 139369 w 574167"/>
                <a:gd name="connsiteY19" fmla="*/ 111864 h 704857"/>
                <a:gd name="connsiteX20" fmla="*/ 287959 w 574167"/>
                <a:gd name="connsiteY20" fmla="*/ 666886 h 704857"/>
                <a:gd name="connsiteX21" fmla="*/ 44785 w 574167"/>
                <a:gd name="connsiteY21" fmla="*/ 580589 h 704857"/>
                <a:gd name="connsiteX22" fmla="*/ 172135 w 574167"/>
                <a:gd name="connsiteY22" fmla="*/ 505724 h 704857"/>
                <a:gd name="connsiteX23" fmla="*/ 251954 w 574167"/>
                <a:gd name="connsiteY23" fmla="*/ 585542 h 704857"/>
                <a:gd name="connsiteX24" fmla="*/ 288340 w 574167"/>
                <a:gd name="connsiteY24" fmla="*/ 600495 h 704857"/>
                <a:gd name="connsiteX25" fmla="*/ 324725 w 574167"/>
                <a:gd name="connsiteY25" fmla="*/ 585542 h 704857"/>
                <a:gd name="connsiteX26" fmla="*/ 404260 w 574167"/>
                <a:gd name="connsiteY26" fmla="*/ 506008 h 704857"/>
                <a:gd name="connsiteX27" fmla="*/ 530846 w 574167"/>
                <a:gd name="connsiteY27" fmla="*/ 580589 h 704857"/>
                <a:gd name="connsiteX28" fmla="*/ 287959 w 574167"/>
                <a:gd name="connsiteY28" fmla="*/ 666886 h 704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74167" h="704857">
                  <a:moveTo>
                    <a:pt x="440931" y="469242"/>
                  </a:moveTo>
                  <a:lnTo>
                    <a:pt x="463028" y="447141"/>
                  </a:lnTo>
                  <a:cubicBezTo>
                    <a:pt x="556754" y="353417"/>
                    <a:pt x="568851" y="206826"/>
                    <a:pt x="491603" y="106051"/>
                  </a:cubicBezTo>
                  <a:cubicBezTo>
                    <a:pt x="446741" y="47664"/>
                    <a:pt x="379018" y="11470"/>
                    <a:pt x="305580" y="6708"/>
                  </a:cubicBezTo>
                  <a:cubicBezTo>
                    <a:pt x="232333" y="1755"/>
                    <a:pt x="160514" y="28711"/>
                    <a:pt x="108699" y="80717"/>
                  </a:cubicBezTo>
                  <a:cubicBezTo>
                    <a:pt x="9162" y="180441"/>
                    <a:pt x="9162" y="341794"/>
                    <a:pt x="108699" y="441523"/>
                  </a:cubicBezTo>
                  <a:lnTo>
                    <a:pt x="136131" y="468954"/>
                  </a:lnTo>
                  <a:cubicBezTo>
                    <a:pt x="50977" y="491911"/>
                    <a:pt x="1352" y="532294"/>
                    <a:pt x="1352" y="580589"/>
                  </a:cubicBezTo>
                  <a:cubicBezTo>
                    <a:pt x="1352" y="665268"/>
                    <a:pt x="149371" y="710986"/>
                    <a:pt x="288626" y="710986"/>
                  </a:cubicBezTo>
                  <a:cubicBezTo>
                    <a:pt x="427882" y="710986"/>
                    <a:pt x="575519" y="665268"/>
                    <a:pt x="575519" y="580589"/>
                  </a:cubicBezTo>
                  <a:cubicBezTo>
                    <a:pt x="574852" y="532485"/>
                    <a:pt x="525132" y="492195"/>
                    <a:pt x="440931" y="469242"/>
                  </a:cubicBezTo>
                  <a:close/>
                  <a:moveTo>
                    <a:pt x="139369" y="111864"/>
                  </a:moveTo>
                  <a:cubicBezTo>
                    <a:pt x="178993" y="72336"/>
                    <a:pt x="232619" y="50235"/>
                    <a:pt x="288531" y="50235"/>
                  </a:cubicBezTo>
                  <a:cubicBezTo>
                    <a:pt x="293103" y="50235"/>
                    <a:pt x="298056" y="50235"/>
                    <a:pt x="302246" y="50235"/>
                  </a:cubicBezTo>
                  <a:cubicBezTo>
                    <a:pt x="363111" y="53952"/>
                    <a:pt x="419309" y="83954"/>
                    <a:pt x="456266" y="132533"/>
                  </a:cubicBezTo>
                  <a:cubicBezTo>
                    <a:pt x="520464" y="215779"/>
                    <a:pt x="509987" y="337511"/>
                    <a:pt x="431881" y="415613"/>
                  </a:cubicBezTo>
                  <a:lnTo>
                    <a:pt x="293578" y="554014"/>
                  </a:lnTo>
                  <a:cubicBezTo>
                    <a:pt x="290626" y="556870"/>
                    <a:pt x="286054" y="556870"/>
                    <a:pt x="283101" y="554014"/>
                  </a:cubicBezTo>
                  <a:lnTo>
                    <a:pt x="139178" y="409995"/>
                  </a:lnTo>
                  <a:cubicBezTo>
                    <a:pt x="57168" y="327507"/>
                    <a:pt x="57264" y="194255"/>
                    <a:pt x="139369" y="111864"/>
                  </a:cubicBezTo>
                  <a:close/>
                  <a:moveTo>
                    <a:pt x="287959" y="666886"/>
                  </a:moveTo>
                  <a:cubicBezTo>
                    <a:pt x="137274" y="666886"/>
                    <a:pt x="44785" y="616592"/>
                    <a:pt x="44785" y="580589"/>
                  </a:cubicBezTo>
                  <a:cubicBezTo>
                    <a:pt x="44785" y="556014"/>
                    <a:pt x="88791" y="523439"/>
                    <a:pt x="172135" y="505724"/>
                  </a:cubicBezTo>
                  <a:lnTo>
                    <a:pt x="251954" y="585542"/>
                  </a:lnTo>
                  <a:cubicBezTo>
                    <a:pt x="261574" y="595160"/>
                    <a:pt x="274719" y="600495"/>
                    <a:pt x="288340" y="600495"/>
                  </a:cubicBezTo>
                  <a:cubicBezTo>
                    <a:pt x="301960" y="600495"/>
                    <a:pt x="315105" y="595160"/>
                    <a:pt x="324725" y="585542"/>
                  </a:cubicBezTo>
                  <a:lnTo>
                    <a:pt x="404260" y="506008"/>
                  </a:lnTo>
                  <a:cubicBezTo>
                    <a:pt x="487127" y="523439"/>
                    <a:pt x="530846" y="556014"/>
                    <a:pt x="530846" y="580589"/>
                  </a:cubicBezTo>
                  <a:cubicBezTo>
                    <a:pt x="530846" y="616592"/>
                    <a:pt x="438454" y="666886"/>
                    <a:pt x="287959" y="6668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02BFFD99-669B-4EEB-953E-81CEFEDFC4BE}"/>
                </a:ext>
              </a:extLst>
            </p:cNvPr>
            <p:cNvSpPr/>
            <p:nvPr/>
          </p:nvSpPr>
          <p:spPr>
            <a:xfrm>
              <a:off x="880681" y="4098038"/>
              <a:ext cx="238981" cy="238980"/>
            </a:xfrm>
            <a:custGeom>
              <a:avLst/>
              <a:gdLst>
                <a:gd name="connsiteX0" fmla="*/ 120795 w 238981"/>
                <a:gd name="connsiteY0" fmla="*/ 245109 h 238980"/>
                <a:gd name="connsiteX1" fmla="*/ 240334 w 238981"/>
                <a:gd name="connsiteY1" fmla="*/ 125567 h 238980"/>
                <a:gd name="connsiteX2" fmla="*/ 120795 w 238981"/>
                <a:gd name="connsiteY2" fmla="*/ 6128 h 238980"/>
                <a:gd name="connsiteX3" fmla="*/ 1352 w 238981"/>
                <a:gd name="connsiteY3" fmla="*/ 125567 h 238980"/>
                <a:gd name="connsiteX4" fmla="*/ 120795 w 238981"/>
                <a:gd name="connsiteY4" fmla="*/ 245109 h 238980"/>
                <a:gd name="connsiteX5" fmla="*/ 120795 w 238981"/>
                <a:gd name="connsiteY5" fmla="*/ 50130 h 238980"/>
                <a:gd name="connsiteX6" fmla="*/ 196233 w 238981"/>
                <a:gd name="connsiteY6" fmla="*/ 125567 h 238980"/>
                <a:gd name="connsiteX7" fmla="*/ 120795 w 238981"/>
                <a:gd name="connsiteY7" fmla="*/ 201009 h 238980"/>
                <a:gd name="connsiteX8" fmla="*/ 45357 w 238981"/>
                <a:gd name="connsiteY8" fmla="*/ 125567 h 238980"/>
                <a:gd name="connsiteX9" fmla="*/ 120795 w 238981"/>
                <a:gd name="connsiteY9" fmla="*/ 50130 h 238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8981" h="238980">
                  <a:moveTo>
                    <a:pt x="120795" y="245109"/>
                  </a:moveTo>
                  <a:cubicBezTo>
                    <a:pt x="186803" y="245011"/>
                    <a:pt x="240239" y="191577"/>
                    <a:pt x="240334" y="125567"/>
                  </a:cubicBezTo>
                  <a:cubicBezTo>
                    <a:pt x="240239" y="59655"/>
                    <a:pt x="186803" y="6221"/>
                    <a:pt x="120795" y="6128"/>
                  </a:cubicBezTo>
                  <a:cubicBezTo>
                    <a:pt x="54882" y="6221"/>
                    <a:pt x="1447" y="59655"/>
                    <a:pt x="1352" y="125567"/>
                  </a:cubicBezTo>
                  <a:cubicBezTo>
                    <a:pt x="1447" y="191577"/>
                    <a:pt x="54787" y="245011"/>
                    <a:pt x="120795" y="245109"/>
                  </a:cubicBezTo>
                  <a:close/>
                  <a:moveTo>
                    <a:pt x="120795" y="50130"/>
                  </a:moveTo>
                  <a:cubicBezTo>
                    <a:pt x="162419" y="50228"/>
                    <a:pt x="196138" y="83947"/>
                    <a:pt x="196233" y="125567"/>
                  </a:cubicBezTo>
                  <a:cubicBezTo>
                    <a:pt x="196138" y="167193"/>
                    <a:pt x="162419" y="200911"/>
                    <a:pt x="120795" y="201009"/>
                  </a:cubicBezTo>
                  <a:cubicBezTo>
                    <a:pt x="79170" y="200911"/>
                    <a:pt x="45453" y="167193"/>
                    <a:pt x="45357" y="125567"/>
                  </a:cubicBezTo>
                  <a:cubicBezTo>
                    <a:pt x="45453" y="83947"/>
                    <a:pt x="79170" y="50228"/>
                    <a:pt x="120795" y="50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841EB0F8-EB4B-42C1-8F10-8BBD1A0B89BD}"/>
              </a:ext>
            </a:extLst>
          </p:cNvPr>
          <p:cNvGrpSpPr/>
          <p:nvPr/>
        </p:nvGrpSpPr>
        <p:grpSpPr>
          <a:xfrm>
            <a:off x="6475799" y="5448809"/>
            <a:ext cx="705136" cy="634459"/>
            <a:chOff x="6469474" y="5419724"/>
            <a:chExt cx="705136" cy="634459"/>
          </a:xfrm>
          <a:solidFill>
            <a:srgbClr val="353535"/>
          </a:solidFill>
        </p:grpSpPr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258D5BB8-6573-462D-9341-B35BE9CDE107}"/>
                </a:ext>
              </a:extLst>
            </p:cNvPr>
            <p:cNvSpPr/>
            <p:nvPr/>
          </p:nvSpPr>
          <p:spPr>
            <a:xfrm>
              <a:off x="6469474" y="5419724"/>
              <a:ext cx="705136" cy="485584"/>
            </a:xfrm>
            <a:custGeom>
              <a:avLst/>
              <a:gdLst>
                <a:gd name="connsiteX0" fmla="*/ 604761 w 705136"/>
                <a:gd name="connsiteY0" fmla="*/ 6129 h 485584"/>
                <a:gd name="connsiteX1" fmla="*/ 252336 w 705136"/>
                <a:gd name="connsiteY1" fmla="*/ 6129 h 485584"/>
                <a:gd name="connsiteX2" fmla="*/ 230334 w 705136"/>
                <a:gd name="connsiteY2" fmla="*/ 28132 h 485584"/>
                <a:gd name="connsiteX3" fmla="*/ 252336 w 705136"/>
                <a:gd name="connsiteY3" fmla="*/ 50135 h 485584"/>
                <a:gd name="connsiteX4" fmla="*/ 604761 w 705136"/>
                <a:gd name="connsiteY4" fmla="*/ 50135 h 485584"/>
                <a:gd name="connsiteX5" fmla="*/ 661911 w 705136"/>
                <a:gd name="connsiteY5" fmla="*/ 107285 h 485584"/>
                <a:gd name="connsiteX6" fmla="*/ 651815 w 705136"/>
                <a:gd name="connsiteY6" fmla="*/ 161766 h 485584"/>
                <a:gd name="connsiteX7" fmla="*/ 620096 w 705136"/>
                <a:gd name="connsiteY7" fmla="*/ 243872 h 485584"/>
                <a:gd name="connsiteX8" fmla="*/ 519512 w 705136"/>
                <a:gd name="connsiteY8" fmla="*/ 313026 h 485584"/>
                <a:gd name="connsiteX9" fmla="*/ 309962 w 705136"/>
                <a:gd name="connsiteY9" fmla="*/ 313026 h 485584"/>
                <a:gd name="connsiteX10" fmla="*/ 309296 w 705136"/>
                <a:gd name="connsiteY10" fmla="*/ 313026 h 485584"/>
                <a:gd name="connsiteX11" fmla="*/ 307581 w 705136"/>
                <a:gd name="connsiteY11" fmla="*/ 313026 h 485584"/>
                <a:gd name="connsiteX12" fmla="*/ 205664 w 705136"/>
                <a:gd name="connsiteY12" fmla="*/ 235394 h 485584"/>
                <a:gd name="connsiteX13" fmla="*/ 171469 w 705136"/>
                <a:gd name="connsiteY13" fmla="*/ 117475 h 485584"/>
                <a:gd name="connsiteX14" fmla="*/ 23355 w 705136"/>
                <a:gd name="connsiteY14" fmla="*/ 6129 h 485584"/>
                <a:gd name="connsiteX15" fmla="*/ 1352 w 705136"/>
                <a:gd name="connsiteY15" fmla="*/ 27941 h 485584"/>
                <a:gd name="connsiteX16" fmla="*/ 1352 w 705136"/>
                <a:gd name="connsiteY16" fmla="*/ 28132 h 485584"/>
                <a:gd name="connsiteX17" fmla="*/ 23165 w 705136"/>
                <a:gd name="connsiteY17" fmla="*/ 50135 h 485584"/>
                <a:gd name="connsiteX18" fmla="*/ 23355 w 705136"/>
                <a:gd name="connsiteY18" fmla="*/ 50135 h 485584"/>
                <a:gd name="connsiteX19" fmla="*/ 129368 w 705136"/>
                <a:gd name="connsiteY19" fmla="*/ 129763 h 485584"/>
                <a:gd name="connsiteX20" fmla="*/ 163659 w 705136"/>
                <a:gd name="connsiteY20" fmla="*/ 247779 h 485584"/>
                <a:gd name="connsiteX21" fmla="*/ 221856 w 705136"/>
                <a:gd name="connsiteY21" fmla="*/ 328932 h 485584"/>
                <a:gd name="connsiteX22" fmla="*/ 182994 w 705136"/>
                <a:gd name="connsiteY22" fmla="*/ 402463 h 485584"/>
                <a:gd name="connsiteX23" fmla="*/ 272339 w 705136"/>
                <a:gd name="connsiteY23" fmla="*/ 491713 h 485584"/>
                <a:gd name="connsiteX24" fmla="*/ 557041 w 705136"/>
                <a:gd name="connsiteY24" fmla="*/ 491713 h 485584"/>
                <a:gd name="connsiteX25" fmla="*/ 579044 w 705136"/>
                <a:gd name="connsiteY25" fmla="*/ 469710 h 485584"/>
                <a:gd name="connsiteX26" fmla="*/ 557041 w 705136"/>
                <a:gd name="connsiteY26" fmla="*/ 447706 h 485584"/>
                <a:gd name="connsiteX27" fmla="*/ 272339 w 705136"/>
                <a:gd name="connsiteY27" fmla="*/ 447706 h 485584"/>
                <a:gd name="connsiteX28" fmla="*/ 227095 w 705136"/>
                <a:gd name="connsiteY28" fmla="*/ 402463 h 485584"/>
                <a:gd name="connsiteX29" fmla="*/ 272339 w 705136"/>
                <a:gd name="connsiteY29" fmla="*/ 357219 h 485584"/>
                <a:gd name="connsiteX30" fmla="*/ 519989 w 705136"/>
                <a:gd name="connsiteY30" fmla="*/ 357219 h 485584"/>
                <a:gd name="connsiteX31" fmla="*/ 661721 w 705136"/>
                <a:gd name="connsiteY31" fmla="*/ 259969 h 485584"/>
                <a:gd name="connsiteX32" fmla="*/ 693344 w 705136"/>
                <a:gd name="connsiteY32" fmla="*/ 177769 h 485584"/>
                <a:gd name="connsiteX33" fmla="*/ 706488 w 705136"/>
                <a:gd name="connsiteY33" fmla="*/ 107476 h 485584"/>
                <a:gd name="connsiteX34" fmla="*/ 604761 w 705136"/>
                <a:gd name="connsiteY34" fmla="*/ 6129 h 485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705136" h="485584">
                  <a:moveTo>
                    <a:pt x="604761" y="6129"/>
                  </a:moveTo>
                  <a:lnTo>
                    <a:pt x="252336" y="6129"/>
                  </a:lnTo>
                  <a:cubicBezTo>
                    <a:pt x="240182" y="6129"/>
                    <a:pt x="230334" y="15937"/>
                    <a:pt x="230334" y="28132"/>
                  </a:cubicBezTo>
                  <a:cubicBezTo>
                    <a:pt x="230334" y="40322"/>
                    <a:pt x="240182" y="50135"/>
                    <a:pt x="252336" y="50135"/>
                  </a:cubicBezTo>
                  <a:lnTo>
                    <a:pt x="604761" y="50135"/>
                  </a:lnTo>
                  <a:cubicBezTo>
                    <a:pt x="636327" y="50135"/>
                    <a:pt x="661911" y="75757"/>
                    <a:pt x="661911" y="107285"/>
                  </a:cubicBezTo>
                  <a:cubicBezTo>
                    <a:pt x="661901" y="125954"/>
                    <a:pt x="658482" y="144334"/>
                    <a:pt x="651815" y="161766"/>
                  </a:cubicBezTo>
                  <a:lnTo>
                    <a:pt x="620096" y="243872"/>
                  </a:lnTo>
                  <a:cubicBezTo>
                    <a:pt x="603923" y="285400"/>
                    <a:pt x="564052" y="312738"/>
                    <a:pt x="519512" y="313026"/>
                  </a:cubicBezTo>
                  <a:lnTo>
                    <a:pt x="309962" y="313026"/>
                  </a:lnTo>
                  <a:lnTo>
                    <a:pt x="309296" y="313026"/>
                  </a:lnTo>
                  <a:lnTo>
                    <a:pt x="307581" y="313026"/>
                  </a:lnTo>
                  <a:cubicBezTo>
                    <a:pt x="260308" y="312166"/>
                    <a:pt x="219046" y="280735"/>
                    <a:pt x="205664" y="235394"/>
                  </a:cubicBezTo>
                  <a:lnTo>
                    <a:pt x="171469" y="117475"/>
                  </a:lnTo>
                  <a:cubicBezTo>
                    <a:pt x="152057" y="51754"/>
                    <a:pt x="91878" y="6510"/>
                    <a:pt x="23355" y="6129"/>
                  </a:cubicBezTo>
                  <a:cubicBezTo>
                    <a:pt x="11259" y="6036"/>
                    <a:pt x="1410" y="15844"/>
                    <a:pt x="1352" y="27941"/>
                  </a:cubicBezTo>
                  <a:cubicBezTo>
                    <a:pt x="1352" y="28034"/>
                    <a:pt x="1352" y="28034"/>
                    <a:pt x="1352" y="28132"/>
                  </a:cubicBezTo>
                  <a:cubicBezTo>
                    <a:pt x="1295" y="40229"/>
                    <a:pt x="11068" y="50038"/>
                    <a:pt x="23165" y="50135"/>
                  </a:cubicBezTo>
                  <a:cubicBezTo>
                    <a:pt x="23231" y="50135"/>
                    <a:pt x="23289" y="50135"/>
                    <a:pt x="23355" y="50135"/>
                  </a:cubicBezTo>
                  <a:cubicBezTo>
                    <a:pt x="72418" y="50326"/>
                    <a:pt x="115548" y="82710"/>
                    <a:pt x="129368" y="129763"/>
                  </a:cubicBezTo>
                  <a:lnTo>
                    <a:pt x="163659" y="247779"/>
                  </a:lnTo>
                  <a:cubicBezTo>
                    <a:pt x="173317" y="280637"/>
                    <a:pt x="193833" y="309212"/>
                    <a:pt x="221856" y="328932"/>
                  </a:cubicBezTo>
                  <a:cubicBezTo>
                    <a:pt x="197558" y="345503"/>
                    <a:pt x="183022" y="373032"/>
                    <a:pt x="182994" y="402463"/>
                  </a:cubicBezTo>
                  <a:cubicBezTo>
                    <a:pt x="183042" y="451804"/>
                    <a:pt x="223028" y="491713"/>
                    <a:pt x="272339" y="491713"/>
                  </a:cubicBezTo>
                  <a:lnTo>
                    <a:pt x="557041" y="491713"/>
                  </a:lnTo>
                  <a:cubicBezTo>
                    <a:pt x="569195" y="491713"/>
                    <a:pt x="579044" y="481904"/>
                    <a:pt x="579044" y="469710"/>
                  </a:cubicBezTo>
                  <a:cubicBezTo>
                    <a:pt x="578996" y="457613"/>
                    <a:pt x="569176" y="447804"/>
                    <a:pt x="557041" y="447706"/>
                  </a:cubicBezTo>
                  <a:lnTo>
                    <a:pt x="272339" y="447706"/>
                  </a:lnTo>
                  <a:cubicBezTo>
                    <a:pt x="247355" y="447706"/>
                    <a:pt x="227095" y="427419"/>
                    <a:pt x="227095" y="402463"/>
                  </a:cubicBezTo>
                  <a:cubicBezTo>
                    <a:pt x="227095" y="377511"/>
                    <a:pt x="247355" y="357219"/>
                    <a:pt x="272339" y="357219"/>
                  </a:cubicBezTo>
                  <a:lnTo>
                    <a:pt x="519989" y="357219"/>
                  </a:lnTo>
                  <a:cubicBezTo>
                    <a:pt x="582711" y="356935"/>
                    <a:pt x="638899" y="318356"/>
                    <a:pt x="661721" y="259969"/>
                  </a:cubicBezTo>
                  <a:lnTo>
                    <a:pt x="693344" y="177769"/>
                  </a:lnTo>
                  <a:cubicBezTo>
                    <a:pt x="702021" y="155385"/>
                    <a:pt x="706478" y="131479"/>
                    <a:pt x="706488" y="107476"/>
                  </a:cubicBezTo>
                  <a:cubicBezTo>
                    <a:pt x="706384" y="51372"/>
                    <a:pt x="660835" y="6036"/>
                    <a:pt x="604761" y="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085E7425-0527-4480-8E5A-0D88C932A120}"/>
                </a:ext>
              </a:extLst>
            </p:cNvPr>
            <p:cNvSpPr/>
            <p:nvPr/>
          </p:nvSpPr>
          <p:spPr>
            <a:xfrm>
              <a:off x="6719030" y="5947218"/>
              <a:ext cx="106775" cy="106872"/>
            </a:xfrm>
            <a:custGeom>
              <a:avLst/>
              <a:gdLst>
                <a:gd name="connsiteX0" fmla="*/ 54787 w 106775"/>
                <a:gd name="connsiteY0" fmla="*/ 6128 h 106872"/>
                <a:gd name="connsiteX1" fmla="*/ 1352 w 106775"/>
                <a:gd name="connsiteY1" fmla="*/ 59567 h 106872"/>
                <a:gd name="connsiteX2" fmla="*/ 54787 w 106775"/>
                <a:gd name="connsiteY2" fmla="*/ 113001 h 106872"/>
                <a:gd name="connsiteX3" fmla="*/ 108127 w 106775"/>
                <a:gd name="connsiteY3" fmla="*/ 59567 h 106872"/>
                <a:gd name="connsiteX4" fmla="*/ 54787 w 106775"/>
                <a:gd name="connsiteY4" fmla="*/ 6128 h 106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775" h="106872">
                  <a:moveTo>
                    <a:pt x="54787" y="6128"/>
                  </a:moveTo>
                  <a:cubicBezTo>
                    <a:pt x="25279" y="6128"/>
                    <a:pt x="1352" y="30038"/>
                    <a:pt x="1352" y="59567"/>
                  </a:cubicBezTo>
                  <a:cubicBezTo>
                    <a:pt x="1352" y="89090"/>
                    <a:pt x="25279" y="113001"/>
                    <a:pt x="54787" y="113001"/>
                  </a:cubicBezTo>
                  <a:cubicBezTo>
                    <a:pt x="84257" y="112903"/>
                    <a:pt x="108127" y="88997"/>
                    <a:pt x="108127" y="59567"/>
                  </a:cubicBezTo>
                  <a:cubicBezTo>
                    <a:pt x="108127" y="30131"/>
                    <a:pt x="84257" y="6226"/>
                    <a:pt x="54787" y="61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B11EC67F-30DB-4814-9BFC-A37E9413FB7B}"/>
                </a:ext>
              </a:extLst>
            </p:cNvPr>
            <p:cNvSpPr/>
            <p:nvPr/>
          </p:nvSpPr>
          <p:spPr>
            <a:xfrm>
              <a:off x="6923913" y="5947217"/>
              <a:ext cx="106870" cy="106966"/>
            </a:xfrm>
            <a:custGeom>
              <a:avLst/>
              <a:gdLst>
                <a:gd name="connsiteX0" fmla="*/ 55073 w 106870"/>
                <a:gd name="connsiteY0" fmla="*/ 6129 h 106966"/>
                <a:gd name="connsiteX1" fmla="*/ 1352 w 106870"/>
                <a:gd name="connsiteY1" fmla="*/ 59279 h 106966"/>
                <a:gd name="connsiteX2" fmla="*/ 1352 w 106870"/>
                <a:gd name="connsiteY2" fmla="*/ 59661 h 106966"/>
                <a:gd name="connsiteX3" fmla="*/ 54787 w 106870"/>
                <a:gd name="connsiteY3" fmla="*/ 113095 h 106966"/>
                <a:gd name="connsiteX4" fmla="*/ 108222 w 106870"/>
                <a:gd name="connsiteY4" fmla="*/ 59661 h 106966"/>
                <a:gd name="connsiteX5" fmla="*/ 55073 w 106870"/>
                <a:gd name="connsiteY5" fmla="*/ 6129 h 106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870" h="106966">
                  <a:moveTo>
                    <a:pt x="55073" y="6129"/>
                  </a:moveTo>
                  <a:cubicBezTo>
                    <a:pt x="25564" y="5938"/>
                    <a:pt x="1514" y="29751"/>
                    <a:pt x="1352" y="59279"/>
                  </a:cubicBezTo>
                  <a:cubicBezTo>
                    <a:pt x="1352" y="59377"/>
                    <a:pt x="1352" y="59568"/>
                    <a:pt x="1352" y="59661"/>
                  </a:cubicBezTo>
                  <a:cubicBezTo>
                    <a:pt x="1352" y="89189"/>
                    <a:pt x="25279" y="113095"/>
                    <a:pt x="54787" y="113095"/>
                  </a:cubicBezTo>
                  <a:cubicBezTo>
                    <a:pt x="84296" y="113095"/>
                    <a:pt x="108222" y="89189"/>
                    <a:pt x="108222" y="59661"/>
                  </a:cubicBezTo>
                  <a:cubicBezTo>
                    <a:pt x="108280" y="30230"/>
                    <a:pt x="84505" y="6320"/>
                    <a:pt x="55073" y="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9" name="Group 308">
            <a:extLst>
              <a:ext uri="{FF2B5EF4-FFF2-40B4-BE49-F238E27FC236}">
                <a16:creationId xmlns:a16="http://schemas.microsoft.com/office/drawing/2014/main" id="{0BB34543-15AB-4299-92CB-CA1D54D9E18C}"/>
              </a:ext>
            </a:extLst>
          </p:cNvPr>
          <p:cNvGrpSpPr/>
          <p:nvPr/>
        </p:nvGrpSpPr>
        <p:grpSpPr>
          <a:xfrm>
            <a:off x="10870141" y="5507338"/>
            <a:ext cx="704850" cy="517400"/>
            <a:chOff x="10872596" y="5478302"/>
            <a:chExt cx="704850" cy="517400"/>
          </a:xfrm>
          <a:solidFill>
            <a:srgbClr val="353535"/>
          </a:solidFill>
        </p:grpSpPr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EEF52C1E-E368-4CAB-9642-44E520EF4B12}"/>
                </a:ext>
              </a:extLst>
            </p:cNvPr>
            <p:cNvSpPr/>
            <p:nvPr/>
          </p:nvSpPr>
          <p:spPr>
            <a:xfrm>
              <a:off x="10872596" y="5478302"/>
              <a:ext cx="704850" cy="517400"/>
            </a:xfrm>
            <a:custGeom>
              <a:avLst/>
              <a:gdLst>
                <a:gd name="connsiteX0" fmla="*/ 596093 w 704850"/>
                <a:gd name="connsiteY0" fmla="*/ 6128 h 517400"/>
                <a:gd name="connsiteX1" fmla="*/ 111556 w 704850"/>
                <a:gd name="connsiteY1" fmla="*/ 6128 h 517400"/>
                <a:gd name="connsiteX2" fmla="*/ 1352 w 704850"/>
                <a:gd name="connsiteY2" fmla="*/ 116335 h 517400"/>
                <a:gd name="connsiteX3" fmla="*/ 1352 w 704850"/>
                <a:gd name="connsiteY3" fmla="*/ 413419 h 517400"/>
                <a:gd name="connsiteX4" fmla="*/ 111556 w 704850"/>
                <a:gd name="connsiteY4" fmla="*/ 523529 h 517400"/>
                <a:gd name="connsiteX5" fmla="*/ 596093 w 704850"/>
                <a:gd name="connsiteY5" fmla="*/ 523529 h 517400"/>
                <a:gd name="connsiteX6" fmla="*/ 706202 w 704850"/>
                <a:gd name="connsiteY6" fmla="*/ 413419 h 517400"/>
                <a:gd name="connsiteX7" fmla="*/ 706202 w 704850"/>
                <a:gd name="connsiteY7" fmla="*/ 116335 h 517400"/>
                <a:gd name="connsiteX8" fmla="*/ 596093 w 704850"/>
                <a:gd name="connsiteY8" fmla="*/ 6128 h 517400"/>
                <a:gd name="connsiteX9" fmla="*/ 662196 w 704850"/>
                <a:gd name="connsiteY9" fmla="*/ 413419 h 517400"/>
                <a:gd name="connsiteX10" fmla="*/ 596093 w 704850"/>
                <a:gd name="connsiteY10" fmla="*/ 479522 h 517400"/>
                <a:gd name="connsiteX11" fmla="*/ 111556 w 704850"/>
                <a:gd name="connsiteY11" fmla="*/ 479522 h 517400"/>
                <a:gd name="connsiteX12" fmla="*/ 45453 w 704850"/>
                <a:gd name="connsiteY12" fmla="*/ 413419 h 517400"/>
                <a:gd name="connsiteX13" fmla="*/ 45453 w 704850"/>
                <a:gd name="connsiteY13" fmla="*/ 116335 h 517400"/>
                <a:gd name="connsiteX14" fmla="*/ 111556 w 704850"/>
                <a:gd name="connsiteY14" fmla="*/ 50228 h 517400"/>
                <a:gd name="connsiteX15" fmla="*/ 596093 w 704850"/>
                <a:gd name="connsiteY15" fmla="*/ 50228 h 517400"/>
                <a:gd name="connsiteX16" fmla="*/ 662196 w 704850"/>
                <a:gd name="connsiteY16" fmla="*/ 116335 h 51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04850" h="517400">
                  <a:moveTo>
                    <a:pt x="596093" y="6128"/>
                  </a:moveTo>
                  <a:lnTo>
                    <a:pt x="111556" y="6128"/>
                  </a:lnTo>
                  <a:cubicBezTo>
                    <a:pt x="50711" y="6226"/>
                    <a:pt x="1409" y="55469"/>
                    <a:pt x="1352" y="116335"/>
                  </a:cubicBezTo>
                  <a:lnTo>
                    <a:pt x="1352" y="413419"/>
                  </a:lnTo>
                  <a:cubicBezTo>
                    <a:pt x="1409" y="474281"/>
                    <a:pt x="50730" y="523529"/>
                    <a:pt x="111556" y="523529"/>
                  </a:cubicBezTo>
                  <a:lnTo>
                    <a:pt x="596093" y="523529"/>
                  </a:lnTo>
                  <a:cubicBezTo>
                    <a:pt x="656882" y="523431"/>
                    <a:pt x="706145" y="474188"/>
                    <a:pt x="706202" y="413419"/>
                  </a:cubicBezTo>
                  <a:lnTo>
                    <a:pt x="706202" y="116335"/>
                  </a:lnTo>
                  <a:cubicBezTo>
                    <a:pt x="706202" y="55469"/>
                    <a:pt x="656920" y="6226"/>
                    <a:pt x="596093" y="6128"/>
                  </a:cubicBezTo>
                  <a:close/>
                  <a:moveTo>
                    <a:pt x="662196" y="413419"/>
                  </a:moveTo>
                  <a:cubicBezTo>
                    <a:pt x="662196" y="449901"/>
                    <a:pt x="632602" y="479522"/>
                    <a:pt x="596093" y="479522"/>
                  </a:cubicBezTo>
                  <a:lnTo>
                    <a:pt x="111556" y="479522"/>
                  </a:lnTo>
                  <a:cubicBezTo>
                    <a:pt x="75047" y="479522"/>
                    <a:pt x="45453" y="449901"/>
                    <a:pt x="45453" y="413419"/>
                  </a:cubicBezTo>
                  <a:lnTo>
                    <a:pt x="45453" y="116335"/>
                  </a:lnTo>
                  <a:cubicBezTo>
                    <a:pt x="45453" y="79854"/>
                    <a:pt x="75047" y="50228"/>
                    <a:pt x="111556" y="50228"/>
                  </a:cubicBezTo>
                  <a:lnTo>
                    <a:pt x="596093" y="50228"/>
                  </a:lnTo>
                  <a:cubicBezTo>
                    <a:pt x="632602" y="50228"/>
                    <a:pt x="662196" y="79854"/>
                    <a:pt x="662196" y="1163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D82C43CD-ABC3-480C-BA4E-F05836513129}"/>
                </a:ext>
              </a:extLst>
            </p:cNvPr>
            <p:cNvSpPr/>
            <p:nvPr/>
          </p:nvSpPr>
          <p:spPr>
            <a:xfrm>
              <a:off x="11019964" y="5583720"/>
              <a:ext cx="410568" cy="175379"/>
            </a:xfrm>
            <a:custGeom>
              <a:avLst/>
              <a:gdLst>
                <a:gd name="connsiteX0" fmla="*/ 377097 w 410568"/>
                <a:gd name="connsiteY0" fmla="*/ 10248 h 175379"/>
                <a:gd name="connsiteX1" fmla="*/ 206600 w 410568"/>
                <a:gd name="connsiteY1" fmla="*/ 132361 h 175379"/>
                <a:gd name="connsiteX2" fmla="*/ 36197 w 410568"/>
                <a:gd name="connsiteY2" fmla="*/ 10248 h 175379"/>
                <a:gd name="connsiteX3" fmla="*/ 5498 w 410568"/>
                <a:gd name="connsiteY3" fmla="*/ 15299 h 175379"/>
                <a:gd name="connsiteX4" fmla="*/ 5432 w 410568"/>
                <a:gd name="connsiteY4" fmla="*/ 15392 h 175379"/>
                <a:gd name="connsiteX5" fmla="*/ 10575 w 410568"/>
                <a:gd name="connsiteY5" fmla="*/ 46064 h 175379"/>
                <a:gd name="connsiteX6" fmla="*/ 193836 w 410568"/>
                <a:gd name="connsiteY6" fmla="*/ 177317 h 175379"/>
                <a:gd name="connsiteX7" fmla="*/ 206600 w 410568"/>
                <a:gd name="connsiteY7" fmla="*/ 181507 h 175379"/>
                <a:gd name="connsiteX8" fmla="*/ 219458 w 410568"/>
                <a:gd name="connsiteY8" fmla="*/ 177317 h 175379"/>
                <a:gd name="connsiteX9" fmla="*/ 402719 w 410568"/>
                <a:gd name="connsiteY9" fmla="*/ 46064 h 175379"/>
                <a:gd name="connsiteX10" fmla="*/ 407853 w 410568"/>
                <a:gd name="connsiteY10" fmla="*/ 15489 h 175379"/>
                <a:gd name="connsiteX11" fmla="*/ 407768 w 410568"/>
                <a:gd name="connsiteY11" fmla="*/ 15392 h 175379"/>
                <a:gd name="connsiteX12" fmla="*/ 377231 w 410568"/>
                <a:gd name="connsiteY12" fmla="*/ 10155 h 175379"/>
                <a:gd name="connsiteX13" fmla="*/ 377097 w 410568"/>
                <a:gd name="connsiteY13" fmla="*/ 10248 h 17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10568" h="175379">
                  <a:moveTo>
                    <a:pt x="377097" y="10248"/>
                  </a:moveTo>
                  <a:lnTo>
                    <a:pt x="206600" y="132361"/>
                  </a:lnTo>
                  <a:lnTo>
                    <a:pt x="36197" y="10248"/>
                  </a:lnTo>
                  <a:cubicBezTo>
                    <a:pt x="26320" y="3202"/>
                    <a:pt x="12575" y="5392"/>
                    <a:pt x="5498" y="15299"/>
                  </a:cubicBezTo>
                  <a:cubicBezTo>
                    <a:pt x="5470" y="15299"/>
                    <a:pt x="5451" y="15392"/>
                    <a:pt x="5432" y="15392"/>
                  </a:cubicBezTo>
                  <a:cubicBezTo>
                    <a:pt x="-1607" y="25298"/>
                    <a:pt x="688" y="39014"/>
                    <a:pt x="10575" y="46064"/>
                  </a:cubicBezTo>
                  <a:lnTo>
                    <a:pt x="193836" y="177317"/>
                  </a:lnTo>
                  <a:cubicBezTo>
                    <a:pt x="197541" y="179986"/>
                    <a:pt x="202009" y="181507"/>
                    <a:pt x="206600" y="181507"/>
                  </a:cubicBezTo>
                  <a:cubicBezTo>
                    <a:pt x="211219" y="181507"/>
                    <a:pt x="215725" y="180079"/>
                    <a:pt x="219458" y="177317"/>
                  </a:cubicBezTo>
                  <a:lnTo>
                    <a:pt x="402719" y="46064"/>
                  </a:lnTo>
                  <a:cubicBezTo>
                    <a:pt x="412578" y="39014"/>
                    <a:pt x="414873" y="25396"/>
                    <a:pt x="407853" y="15489"/>
                  </a:cubicBezTo>
                  <a:cubicBezTo>
                    <a:pt x="407825" y="15489"/>
                    <a:pt x="407796" y="15392"/>
                    <a:pt x="407768" y="15392"/>
                  </a:cubicBezTo>
                  <a:cubicBezTo>
                    <a:pt x="400786" y="5485"/>
                    <a:pt x="387108" y="3202"/>
                    <a:pt x="377231" y="10155"/>
                  </a:cubicBezTo>
                  <a:cubicBezTo>
                    <a:pt x="377183" y="10155"/>
                    <a:pt x="377145" y="10248"/>
                    <a:pt x="377097" y="102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28B6802A-B069-4D10-BA4A-DF61A08EC54A}"/>
              </a:ext>
            </a:extLst>
          </p:cNvPr>
          <p:cNvGrpSpPr/>
          <p:nvPr/>
        </p:nvGrpSpPr>
        <p:grpSpPr>
          <a:xfrm>
            <a:off x="5011208" y="2501128"/>
            <a:ext cx="704852" cy="704756"/>
            <a:chOff x="5023961" y="2515074"/>
            <a:chExt cx="704852" cy="704756"/>
          </a:xfrm>
          <a:solidFill>
            <a:srgbClr val="353535"/>
          </a:solidFill>
        </p:grpSpPr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2C37AF8A-9A16-4FE5-A8DD-875457016CF8}"/>
                </a:ext>
              </a:extLst>
            </p:cNvPr>
            <p:cNvSpPr/>
            <p:nvPr/>
          </p:nvSpPr>
          <p:spPr>
            <a:xfrm>
              <a:off x="5023961" y="2515074"/>
              <a:ext cx="704852" cy="668275"/>
            </a:xfrm>
            <a:custGeom>
              <a:avLst/>
              <a:gdLst>
                <a:gd name="connsiteX0" fmla="*/ 684199 w 704852"/>
                <a:gd name="connsiteY0" fmla="*/ 630304 h 668275"/>
                <a:gd name="connsiteX1" fmla="*/ 669530 w 704852"/>
                <a:gd name="connsiteY1" fmla="*/ 630304 h 668275"/>
                <a:gd name="connsiteX2" fmla="*/ 669530 w 704852"/>
                <a:gd name="connsiteY2" fmla="*/ 323025 h 668275"/>
                <a:gd name="connsiteX3" fmla="*/ 706202 w 704852"/>
                <a:gd name="connsiteY3" fmla="*/ 248160 h 668275"/>
                <a:gd name="connsiteX4" fmla="*/ 682199 w 704852"/>
                <a:gd name="connsiteY4" fmla="*/ 154435 h 668275"/>
                <a:gd name="connsiteX5" fmla="*/ 632002 w 704852"/>
                <a:gd name="connsiteY5" fmla="*/ 63278 h 668275"/>
                <a:gd name="connsiteX6" fmla="*/ 535514 w 704852"/>
                <a:gd name="connsiteY6" fmla="*/ 6128 h 668275"/>
                <a:gd name="connsiteX7" fmla="*/ 172135 w 704852"/>
                <a:gd name="connsiteY7" fmla="*/ 6128 h 668275"/>
                <a:gd name="connsiteX8" fmla="*/ 75647 w 704852"/>
                <a:gd name="connsiteY8" fmla="*/ 63278 h 668275"/>
                <a:gd name="connsiteX9" fmla="*/ 25450 w 704852"/>
                <a:gd name="connsiteY9" fmla="*/ 154435 h 668275"/>
                <a:gd name="connsiteX10" fmla="*/ 1352 w 704852"/>
                <a:gd name="connsiteY10" fmla="*/ 248160 h 668275"/>
                <a:gd name="connsiteX11" fmla="*/ 1352 w 704852"/>
                <a:gd name="connsiteY11" fmla="*/ 252066 h 668275"/>
                <a:gd name="connsiteX12" fmla="*/ 27260 w 704852"/>
                <a:gd name="connsiteY12" fmla="*/ 314263 h 668275"/>
                <a:gd name="connsiteX13" fmla="*/ 38118 w 704852"/>
                <a:gd name="connsiteY13" fmla="*/ 323216 h 668275"/>
                <a:gd name="connsiteX14" fmla="*/ 38118 w 704852"/>
                <a:gd name="connsiteY14" fmla="*/ 630304 h 668275"/>
                <a:gd name="connsiteX15" fmla="*/ 23449 w 704852"/>
                <a:gd name="connsiteY15" fmla="*/ 630304 h 668275"/>
                <a:gd name="connsiteX16" fmla="*/ 1352 w 704852"/>
                <a:gd name="connsiteY16" fmla="*/ 652307 h 668275"/>
                <a:gd name="connsiteX17" fmla="*/ 23449 w 704852"/>
                <a:gd name="connsiteY17" fmla="*/ 674404 h 668275"/>
                <a:gd name="connsiteX18" fmla="*/ 136130 w 704852"/>
                <a:gd name="connsiteY18" fmla="*/ 674404 h 668275"/>
                <a:gd name="connsiteX19" fmla="*/ 158133 w 704852"/>
                <a:gd name="connsiteY19" fmla="*/ 652400 h 668275"/>
                <a:gd name="connsiteX20" fmla="*/ 158133 w 704852"/>
                <a:gd name="connsiteY20" fmla="*/ 652307 h 668275"/>
                <a:gd name="connsiteX21" fmla="*/ 136130 w 704852"/>
                <a:gd name="connsiteY21" fmla="*/ 630304 h 668275"/>
                <a:gd name="connsiteX22" fmla="*/ 82028 w 704852"/>
                <a:gd name="connsiteY22" fmla="*/ 630304 h 668275"/>
                <a:gd name="connsiteX23" fmla="*/ 82028 w 704852"/>
                <a:gd name="connsiteY23" fmla="*/ 339884 h 668275"/>
                <a:gd name="connsiteX24" fmla="*/ 85648 w 704852"/>
                <a:gd name="connsiteY24" fmla="*/ 339884 h 668275"/>
                <a:gd name="connsiteX25" fmla="*/ 89363 w 704852"/>
                <a:gd name="connsiteY25" fmla="*/ 339884 h 668275"/>
                <a:gd name="connsiteX26" fmla="*/ 96887 w 704852"/>
                <a:gd name="connsiteY26" fmla="*/ 339029 h 668275"/>
                <a:gd name="connsiteX27" fmla="*/ 104793 w 704852"/>
                <a:gd name="connsiteY27" fmla="*/ 338173 h 668275"/>
                <a:gd name="connsiteX28" fmla="*/ 118795 w 704852"/>
                <a:gd name="connsiteY28" fmla="*/ 334266 h 668275"/>
                <a:gd name="connsiteX29" fmla="*/ 123272 w 704852"/>
                <a:gd name="connsiteY29" fmla="*/ 332838 h 668275"/>
                <a:gd name="connsiteX30" fmla="*/ 136893 w 704852"/>
                <a:gd name="connsiteY30" fmla="*/ 325406 h 668275"/>
                <a:gd name="connsiteX31" fmla="*/ 140893 w 704852"/>
                <a:gd name="connsiteY31" fmla="*/ 323025 h 668275"/>
                <a:gd name="connsiteX32" fmla="*/ 152132 w 704852"/>
                <a:gd name="connsiteY32" fmla="*/ 313026 h 668275"/>
                <a:gd name="connsiteX33" fmla="*/ 155466 w 704852"/>
                <a:gd name="connsiteY33" fmla="*/ 310072 h 668275"/>
                <a:gd name="connsiteX34" fmla="*/ 221570 w 704852"/>
                <a:gd name="connsiteY34" fmla="*/ 339884 h 668275"/>
                <a:gd name="connsiteX35" fmla="*/ 287673 w 704852"/>
                <a:gd name="connsiteY35" fmla="*/ 310072 h 668275"/>
                <a:gd name="connsiteX36" fmla="*/ 353682 w 704852"/>
                <a:gd name="connsiteY36" fmla="*/ 339884 h 668275"/>
                <a:gd name="connsiteX37" fmla="*/ 419785 w 704852"/>
                <a:gd name="connsiteY37" fmla="*/ 310072 h 668275"/>
                <a:gd name="connsiteX38" fmla="*/ 485889 w 704852"/>
                <a:gd name="connsiteY38" fmla="*/ 339884 h 668275"/>
                <a:gd name="connsiteX39" fmla="*/ 551992 w 704852"/>
                <a:gd name="connsiteY39" fmla="*/ 310072 h 668275"/>
                <a:gd name="connsiteX40" fmla="*/ 555897 w 704852"/>
                <a:gd name="connsiteY40" fmla="*/ 314263 h 668275"/>
                <a:gd name="connsiteX41" fmla="*/ 572375 w 704852"/>
                <a:gd name="connsiteY41" fmla="*/ 326932 h 668275"/>
                <a:gd name="connsiteX42" fmla="*/ 576852 w 704852"/>
                <a:gd name="connsiteY42" fmla="*/ 329122 h 668275"/>
                <a:gd name="connsiteX43" fmla="*/ 591425 w 704852"/>
                <a:gd name="connsiteY43" fmla="*/ 335503 h 668275"/>
                <a:gd name="connsiteX44" fmla="*/ 597045 w 704852"/>
                <a:gd name="connsiteY44" fmla="*/ 336838 h 668275"/>
                <a:gd name="connsiteX45" fmla="*/ 611714 w 704852"/>
                <a:gd name="connsiteY45" fmla="*/ 339312 h 668275"/>
                <a:gd name="connsiteX46" fmla="*/ 618191 w 704852"/>
                <a:gd name="connsiteY46" fmla="*/ 339312 h 668275"/>
                <a:gd name="connsiteX47" fmla="*/ 625334 w 704852"/>
                <a:gd name="connsiteY47" fmla="*/ 339312 h 668275"/>
                <a:gd name="connsiteX48" fmla="*/ 625334 w 704852"/>
                <a:gd name="connsiteY48" fmla="*/ 629732 h 668275"/>
                <a:gd name="connsiteX49" fmla="*/ 571423 w 704852"/>
                <a:gd name="connsiteY49" fmla="*/ 629732 h 668275"/>
                <a:gd name="connsiteX50" fmla="*/ 549420 w 704852"/>
                <a:gd name="connsiteY50" fmla="*/ 651735 h 668275"/>
                <a:gd name="connsiteX51" fmla="*/ 571328 w 704852"/>
                <a:gd name="connsiteY51" fmla="*/ 673831 h 668275"/>
                <a:gd name="connsiteX52" fmla="*/ 571423 w 704852"/>
                <a:gd name="connsiteY52" fmla="*/ 673831 h 668275"/>
                <a:gd name="connsiteX53" fmla="*/ 684104 w 704852"/>
                <a:gd name="connsiteY53" fmla="*/ 673831 h 668275"/>
                <a:gd name="connsiteX54" fmla="*/ 706107 w 704852"/>
                <a:gd name="connsiteY54" fmla="*/ 651828 h 668275"/>
                <a:gd name="connsiteX55" fmla="*/ 706107 w 704852"/>
                <a:gd name="connsiteY55" fmla="*/ 651735 h 668275"/>
                <a:gd name="connsiteX56" fmla="*/ 684199 w 704852"/>
                <a:gd name="connsiteY56" fmla="*/ 630304 h 668275"/>
                <a:gd name="connsiteX57" fmla="*/ 628002 w 704852"/>
                <a:gd name="connsiteY57" fmla="*/ 295022 h 668275"/>
                <a:gd name="connsiteX58" fmla="*/ 595807 w 704852"/>
                <a:gd name="connsiteY58" fmla="*/ 289976 h 668275"/>
                <a:gd name="connsiteX59" fmla="*/ 595236 w 704852"/>
                <a:gd name="connsiteY59" fmla="*/ 289976 h 668275"/>
                <a:gd name="connsiteX60" fmla="*/ 587044 w 704852"/>
                <a:gd name="connsiteY60" fmla="*/ 283497 h 668275"/>
                <a:gd name="connsiteX61" fmla="*/ 586377 w 704852"/>
                <a:gd name="connsiteY61" fmla="*/ 282832 h 668275"/>
                <a:gd name="connsiteX62" fmla="*/ 580091 w 704852"/>
                <a:gd name="connsiteY62" fmla="*/ 274260 h 668275"/>
                <a:gd name="connsiteX63" fmla="*/ 578186 w 704852"/>
                <a:gd name="connsiteY63" fmla="*/ 270735 h 668275"/>
                <a:gd name="connsiteX64" fmla="*/ 576471 w 704852"/>
                <a:gd name="connsiteY64" fmla="*/ 266256 h 668275"/>
                <a:gd name="connsiteX65" fmla="*/ 575138 w 704852"/>
                <a:gd name="connsiteY65" fmla="*/ 261875 h 668275"/>
                <a:gd name="connsiteX66" fmla="*/ 574090 w 704852"/>
                <a:gd name="connsiteY66" fmla="*/ 252829 h 668275"/>
                <a:gd name="connsiteX67" fmla="*/ 574090 w 704852"/>
                <a:gd name="connsiteY67" fmla="*/ 252829 h 668275"/>
                <a:gd name="connsiteX68" fmla="*/ 552087 w 704852"/>
                <a:gd name="connsiteY68" fmla="*/ 230728 h 668275"/>
                <a:gd name="connsiteX69" fmla="*/ 529990 w 704852"/>
                <a:gd name="connsiteY69" fmla="*/ 252829 h 668275"/>
                <a:gd name="connsiteX70" fmla="*/ 529990 w 704852"/>
                <a:gd name="connsiteY70" fmla="*/ 253304 h 668275"/>
                <a:gd name="connsiteX71" fmla="*/ 528941 w 704852"/>
                <a:gd name="connsiteY71" fmla="*/ 262354 h 668275"/>
                <a:gd name="connsiteX72" fmla="*/ 527608 w 704852"/>
                <a:gd name="connsiteY72" fmla="*/ 266638 h 668275"/>
                <a:gd name="connsiteX73" fmla="*/ 525703 w 704852"/>
                <a:gd name="connsiteY73" fmla="*/ 271498 h 668275"/>
                <a:gd name="connsiteX74" fmla="*/ 523893 w 704852"/>
                <a:gd name="connsiteY74" fmla="*/ 274926 h 668275"/>
                <a:gd name="connsiteX75" fmla="*/ 518940 w 704852"/>
                <a:gd name="connsiteY75" fmla="*/ 281786 h 668275"/>
                <a:gd name="connsiteX76" fmla="*/ 517511 w 704852"/>
                <a:gd name="connsiteY76" fmla="*/ 283497 h 668275"/>
                <a:gd name="connsiteX77" fmla="*/ 509511 w 704852"/>
                <a:gd name="connsiteY77" fmla="*/ 289878 h 668275"/>
                <a:gd name="connsiteX78" fmla="*/ 506653 w 704852"/>
                <a:gd name="connsiteY78" fmla="*/ 291497 h 668275"/>
                <a:gd name="connsiteX79" fmla="*/ 499986 w 704852"/>
                <a:gd name="connsiteY79" fmla="*/ 294357 h 668275"/>
                <a:gd name="connsiteX80" fmla="*/ 496366 w 704852"/>
                <a:gd name="connsiteY80" fmla="*/ 295501 h 668275"/>
                <a:gd name="connsiteX81" fmla="*/ 487889 w 704852"/>
                <a:gd name="connsiteY81" fmla="*/ 296641 h 668275"/>
                <a:gd name="connsiteX82" fmla="*/ 485983 w 704852"/>
                <a:gd name="connsiteY82" fmla="*/ 296641 h 668275"/>
                <a:gd name="connsiteX83" fmla="*/ 484079 w 704852"/>
                <a:gd name="connsiteY83" fmla="*/ 296641 h 668275"/>
                <a:gd name="connsiteX84" fmla="*/ 475602 w 704852"/>
                <a:gd name="connsiteY84" fmla="*/ 295501 h 668275"/>
                <a:gd name="connsiteX85" fmla="*/ 471982 w 704852"/>
                <a:gd name="connsiteY85" fmla="*/ 294357 h 668275"/>
                <a:gd name="connsiteX86" fmla="*/ 465124 w 704852"/>
                <a:gd name="connsiteY86" fmla="*/ 291404 h 668275"/>
                <a:gd name="connsiteX87" fmla="*/ 462457 w 704852"/>
                <a:gd name="connsiteY87" fmla="*/ 289976 h 668275"/>
                <a:gd name="connsiteX88" fmla="*/ 454361 w 704852"/>
                <a:gd name="connsiteY88" fmla="*/ 283404 h 668275"/>
                <a:gd name="connsiteX89" fmla="*/ 453123 w 704852"/>
                <a:gd name="connsiteY89" fmla="*/ 281879 h 668275"/>
                <a:gd name="connsiteX90" fmla="*/ 447979 w 704852"/>
                <a:gd name="connsiteY90" fmla="*/ 274828 h 668275"/>
                <a:gd name="connsiteX91" fmla="*/ 446074 w 704852"/>
                <a:gd name="connsiteY91" fmla="*/ 271307 h 668275"/>
                <a:gd name="connsiteX92" fmla="*/ 444455 w 704852"/>
                <a:gd name="connsiteY92" fmla="*/ 266828 h 668275"/>
                <a:gd name="connsiteX93" fmla="*/ 443026 w 704852"/>
                <a:gd name="connsiteY93" fmla="*/ 262354 h 668275"/>
                <a:gd name="connsiteX94" fmla="*/ 441978 w 704852"/>
                <a:gd name="connsiteY94" fmla="*/ 253304 h 668275"/>
                <a:gd name="connsiteX95" fmla="*/ 441978 w 704852"/>
                <a:gd name="connsiteY95" fmla="*/ 252829 h 668275"/>
                <a:gd name="connsiteX96" fmla="*/ 420071 w 704852"/>
                <a:gd name="connsiteY96" fmla="*/ 230728 h 668275"/>
                <a:gd name="connsiteX97" fmla="*/ 419975 w 704852"/>
                <a:gd name="connsiteY97" fmla="*/ 230728 h 668275"/>
                <a:gd name="connsiteX98" fmla="*/ 397973 w 704852"/>
                <a:gd name="connsiteY98" fmla="*/ 252732 h 668275"/>
                <a:gd name="connsiteX99" fmla="*/ 397973 w 704852"/>
                <a:gd name="connsiteY99" fmla="*/ 252829 h 668275"/>
                <a:gd name="connsiteX100" fmla="*/ 397973 w 704852"/>
                <a:gd name="connsiteY100" fmla="*/ 253304 h 668275"/>
                <a:gd name="connsiteX101" fmla="*/ 396925 w 704852"/>
                <a:gd name="connsiteY101" fmla="*/ 262354 h 668275"/>
                <a:gd name="connsiteX102" fmla="*/ 395591 w 704852"/>
                <a:gd name="connsiteY102" fmla="*/ 266638 h 668275"/>
                <a:gd name="connsiteX103" fmla="*/ 393686 w 704852"/>
                <a:gd name="connsiteY103" fmla="*/ 271498 h 668275"/>
                <a:gd name="connsiteX104" fmla="*/ 391877 w 704852"/>
                <a:gd name="connsiteY104" fmla="*/ 274926 h 668275"/>
                <a:gd name="connsiteX105" fmla="*/ 386924 w 704852"/>
                <a:gd name="connsiteY105" fmla="*/ 281786 h 668275"/>
                <a:gd name="connsiteX106" fmla="*/ 385495 w 704852"/>
                <a:gd name="connsiteY106" fmla="*/ 283497 h 668275"/>
                <a:gd name="connsiteX107" fmla="*/ 377590 w 704852"/>
                <a:gd name="connsiteY107" fmla="*/ 289878 h 668275"/>
                <a:gd name="connsiteX108" fmla="*/ 374636 w 704852"/>
                <a:gd name="connsiteY108" fmla="*/ 291497 h 668275"/>
                <a:gd name="connsiteX109" fmla="*/ 367969 w 704852"/>
                <a:gd name="connsiteY109" fmla="*/ 294357 h 668275"/>
                <a:gd name="connsiteX110" fmla="*/ 364350 w 704852"/>
                <a:gd name="connsiteY110" fmla="*/ 295501 h 668275"/>
                <a:gd name="connsiteX111" fmla="*/ 355968 w 704852"/>
                <a:gd name="connsiteY111" fmla="*/ 296641 h 668275"/>
                <a:gd name="connsiteX112" fmla="*/ 353967 w 704852"/>
                <a:gd name="connsiteY112" fmla="*/ 296641 h 668275"/>
                <a:gd name="connsiteX113" fmla="*/ 352062 w 704852"/>
                <a:gd name="connsiteY113" fmla="*/ 296641 h 668275"/>
                <a:gd name="connsiteX114" fmla="*/ 343680 w 704852"/>
                <a:gd name="connsiteY114" fmla="*/ 295501 h 668275"/>
                <a:gd name="connsiteX115" fmla="*/ 340061 w 704852"/>
                <a:gd name="connsiteY115" fmla="*/ 294357 h 668275"/>
                <a:gd name="connsiteX116" fmla="*/ 333203 w 704852"/>
                <a:gd name="connsiteY116" fmla="*/ 291404 h 668275"/>
                <a:gd name="connsiteX117" fmla="*/ 330536 w 704852"/>
                <a:gd name="connsiteY117" fmla="*/ 289976 h 668275"/>
                <a:gd name="connsiteX118" fmla="*/ 322439 w 704852"/>
                <a:gd name="connsiteY118" fmla="*/ 283404 h 668275"/>
                <a:gd name="connsiteX119" fmla="*/ 321106 w 704852"/>
                <a:gd name="connsiteY119" fmla="*/ 281879 h 668275"/>
                <a:gd name="connsiteX120" fmla="*/ 316058 w 704852"/>
                <a:gd name="connsiteY120" fmla="*/ 274828 h 668275"/>
                <a:gd name="connsiteX121" fmla="*/ 314153 w 704852"/>
                <a:gd name="connsiteY121" fmla="*/ 271307 h 668275"/>
                <a:gd name="connsiteX122" fmla="*/ 312438 w 704852"/>
                <a:gd name="connsiteY122" fmla="*/ 266828 h 668275"/>
                <a:gd name="connsiteX123" fmla="*/ 311009 w 704852"/>
                <a:gd name="connsiteY123" fmla="*/ 262354 h 668275"/>
                <a:gd name="connsiteX124" fmla="*/ 309962 w 704852"/>
                <a:gd name="connsiteY124" fmla="*/ 253304 h 668275"/>
                <a:gd name="connsiteX125" fmla="*/ 309962 w 704852"/>
                <a:gd name="connsiteY125" fmla="*/ 252829 h 668275"/>
                <a:gd name="connsiteX126" fmla="*/ 287959 w 704852"/>
                <a:gd name="connsiteY126" fmla="*/ 230728 h 668275"/>
                <a:gd name="connsiteX127" fmla="*/ 265861 w 704852"/>
                <a:gd name="connsiteY127" fmla="*/ 252829 h 668275"/>
                <a:gd name="connsiteX128" fmla="*/ 265861 w 704852"/>
                <a:gd name="connsiteY128" fmla="*/ 253304 h 668275"/>
                <a:gd name="connsiteX129" fmla="*/ 264813 w 704852"/>
                <a:gd name="connsiteY129" fmla="*/ 262354 h 668275"/>
                <a:gd name="connsiteX130" fmla="*/ 263480 w 704852"/>
                <a:gd name="connsiteY130" fmla="*/ 266638 h 668275"/>
                <a:gd name="connsiteX131" fmla="*/ 261574 w 704852"/>
                <a:gd name="connsiteY131" fmla="*/ 271498 h 668275"/>
                <a:gd name="connsiteX132" fmla="*/ 259765 w 704852"/>
                <a:gd name="connsiteY132" fmla="*/ 274926 h 668275"/>
                <a:gd name="connsiteX133" fmla="*/ 254812 w 704852"/>
                <a:gd name="connsiteY133" fmla="*/ 281786 h 668275"/>
                <a:gd name="connsiteX134" fmla="*/ 253383 w 704852"/>
                <a:gd name="connsiteY134" fmla="*/ 283497 h 668275"/>
                <a:gd name="connsiteX135" fmla="*/ 245382 w 704852"/>
                <a:gd name="connsiteY135" fmla="*/ 289878 h 668275"/>
                <a:gd name="connsiteX136" fmla="*/ 242524 w 704852"/>
                <a:gd name="connsiteY136" fmla="*/ 291497 h 668275"/>
                <a:gd name="connsiteX137" fmla="*/ 235857 w 704852"/>
                <a:gd name="connsiteY137" fmla="*/ 294357 h 668275"/>
                <a:gd name="connsiteX138" fmla="*/ 232238 w 704852"/>
                <a:gd name="connsiteY138" fmla="*/ 295501 h 668275"/>
                <a:gd name="connsiteX139" fmla="*/ 223761 w 704852"/>
                <a:gd name="connsiteY139" fmla="*/ 296641 h 668275"/>
                <a:gd name="connsiteX140" fmla="*/ 221855 w 704852"/>
                <a:gd name="connsiteY140" fmla="*/ 296641 h 668275"/>
                <a:gd name="connsiteX141" fmla="*/ 219950 w 704852"/>
                <a:gd name="connsiteY141" fmla="*/ 296641 h 668275"/>
                <a:gd name="connsiteX142" fmla="*/ 211473 w 704852"/>
                <a:gd name="connsiteY142" fmla="*/ 295501 h 668275"/>
                <a:gd name="connsiteX143" fmla="*/ 207854 w 704852"/>
                <a:gd name="connsiteY143" fmla="*/ 294357 h 668275"/>
                <a:gd name="connsiteX144" fmla="*/ 200996 w 704852"/>
                <a:gd name="connsiteY144" fmla="*/ 291404 h 668275"/>
                <a:gd name="connsiteX145" fmla="*/ 198329 w 704852"/>
                <a:gd name="connsiteY145" fmla="*/ 289976 h 668275"/>
                <a:gd name="connsiteX146" fmla="*/ 190232 w 704852"/>
                <a:gd name="connsiteY146" fmla="*/ 283404 h 668275"/>
                <a:gd name="connsiteX147" fmla="*/ 188994 w 704852"/>
                <a:gd name="connsiteY147" fmla="*/ 281879 h 668275"/>
                <a:gd name="connsiteX148" fmla="*/ 183851 w 704852"/>
                <a:gd name="connsiteY148" fmla="*/ 274828 h 668275"/>
                <a:gd name="connsiteX149" fmla="*/ 181946 w 704852"/>
                <a:gd name="connsiteY149" fmla="*/ 271307 h 668275"/>
                <a:gd name="connsiteX150" fmla="*/ 180327 w 704852"/>
                <a:gd name="connsiteY150" fmla="*/ 266828 h 668275"/>
                <a:gd name="connsiteX151" fmla="*/ 178898 w 704852"/>
                <a:gd name="connsiteY151" fmla="*/ 262354 h 668275"/>
                <a:gd name="connsiteX152" fmla="*/ 177850 w 704852"/>
                <a:gd name="connsiteY152" fmla="*/ 253304 h 668275"/>
                <a:gd name="connsiteX153" fmla="*/ 177850 w 704852"/>
                <a:gd name="connsiteY153" fmla="*/ 252829 h 668275"/>
                <a:gd name="connsiteX154" fmla="*/ 155943 w 704852"/>
                <a:gd name="connsiteY154" fmla="*/ 230728 h 668275"/>
                <a:gd name="connsiteX155" fmla="*/ 155847 w 704852"/>
                <a:gd name="connsiteY155" fmla="*/ 230728 h 668275"/>
                <a:gd name="connsiteX156" fmla="*/ 133844 w 704852"/>
                <a:gd name="connsiteY156" fmla="*/ 252732 h 668275"/>
                <a:gd name="connsiteX157" fmla="*/ 133844 w 704852"/>
                <a:gd name="connsiteY157" fmla="*/ 252829 h 668275"/>
                <a:gd name="connsiteX158" fmla="*/ 133844 w 704852"/>
                <a:gd name="connsiteY158" fmla="*/ 253304 h 668275"/>
                <a:gd name="connsiteX159" fmla="*/ 132797 w 704852"/>
                <a:gd name="connsiteY159" fmla="*/ 262354 h 668275"/>
                <a:gd name="connsiteX160" fmla="*/ 131463 w 704852"/>
                <a:gd name="connsiteY160" fmla="*/ 266638 h 668275"/>
                <a:gd name="connsiteX161" fmla="*/ 129558 w 704852"/>
                <a:gd name="connsiteY161" fmla="*/ 271498 h 668275"/>
                <a:gd name="connsiteX162" fmla="*/ 127748 w 704852"/>
                <a:gd name="connsiteY162" fmla="*/ 274926 h 668275"/>
                <a:gd name="connsiteX163" fmla="*/ 122796 w 704852"/>
                <a:gd name="connsiteY163" fmla="*/ 281786 h 668275"/>
                <a:gd name="connsiteX164" fmla="*/ 121367 w 704852"/>
                <a:gd name="connsiteY164" fmla="*/ 283497 h 668275"/>
                <a:gd name="connsiteX165" fmla="*/ 113461 w 704852"/>
                <a:gd name="connsiteY165" fmla="*/ 289878 h 668275"/>
                <a:gd name="connsiteX166" fmla="*/ 110508 w 704852"/>
                <a:gd name="connsiteY166" fmla="*/ 291497 h 668275"/>
                <a:gd name="connsiteX167" fmla="*/ 103841 w 704852"/>
                <a:gd name="connsiteY167" fmla="*/ 294357 h 668275"/>
                <a:gd name="connsiteX168" fmla="*/ 100221 w 704852"/>
                <a:gd name="connsiteY168" fmla="*/ 295501 h 668275"/>
                <a:gd name="connsiteX169" fmla="*/ 91839 w 704852"/>
                <a:gd name="connsiteY169" fmla="*/ 296641 h 668275"/>
                <a:gd name="connsiteX170" fmla="*/ 89839 w 704852"/>
                <a:gd name="connsiteY170" fmla="*/ 296641 h 668275"/>
                <a:gd name="connsiteX171" fmla="*/ 84505 w 704852"/>
                <a:gd name="connsiteY171" fmla="*/ 296166 h 668275"/>
                <a:gd name="connsiteX172" fmla="*/ 80981 w 704852"/>
                <a:gd name="connsiteY172" fmla="*/ 296166 h 668275"/>
                <a:gd name="connsiteX173" fmla="*/ 76504 w 704852"/>
                <a:gd name="connsiteY173" fmla="*/ 294738 h 668275"/>
                <a:gd name="connsiteX174" fmla="*/ 71551 w 704852"/>
                <a:gd name="connsiteY174" fmla="*/ 292929 h 668275"/>
                <a:gd name="connsiteX175" fmla="*/ 58787 w 704852"/>
                <a:gd name="connsiteY175" fmla="*/ 284069 h 668275"/>
                <a:gd name="connsiteX176" fmla="*/ 45834 w 704852"/>
                <a:gd name="connsiteY176" fmla="*/ 253020 h 668275"/>
                <a:gd name="connsiteX177" fmla="*/ 45834 w 704852"/>
                <a:gd name="connsiteY177" fmla="*/ 249113 h 668275"/>
                <a:gd name="connsiteX178" fmla="*/ 64884 w 704852"/>
                <a:gd name="connsiteY178" fmla="*/ 176629 h 668275"/>
                <a:gd name="connsiteX179" fmla="*/ 115080 w 704852"/>
                <a:gd name="connsiteY179" fmla="*/ 85472 h 668275"/>
                <a:gd name="connsiteX180" fmla="*/ 172992 w 704852"/>
                <a:gd name="connsiteY180" fmla="*/ 51181 h 668275"/>
                <a:gd name="connsiteX181" fmla="*/ 536371 w 704852"/>
                <a:gd name="connsiteY181" fmla="*/ 51181 h 668275"/>
                <a:gd name="connsiteX182" fmla="*/ 594283 w 704852"/>
                <a:gd name="connsiteY182" fmla="*/ 85472 h 668275"/>
                <a:gd name="connsiteX183" fmla="*/ 644384 w 704852"/>
                <a:gd name="connsiteY183" fmla="*/ 176629 h 668275"/>
                <a:gd name="connsiteX184" fmla="*/ 663434 w 704852"/>
                <a:gd name="connsiteY184" fmla="*/ 249113 h 668275"/>
                <a:gd name="connsiteX185" fmla="*/ 628002 w 704852"/>
                <a:gd name="connsiteY185" fmla="*/ 295022 h 66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</a:cxnLst>
              <a:rect l="l" t="t" r="r" b="b"/>
              <a:pathLst>
                <a:path w="704852" h="668275">
                  <a:moveTo>
                    <a:pt x="684199" y="630304"/>
                  </a:moveTo>
                  <a:lnTo>
                    <a:pt x="669530" y="630304"/>
                  </a:lnTo>
                  <a:lnTo>
                    <a:pt x="669530" y="323025"/>
                  </a:lnTo>
                  <a:cubicBezTo>
                    <a:pt x="692819" y="305217"/>
                    <a:pt x="706392" y="277497"/>
                    <a:pt x="706202" y="248160"/>
                  </a:cubicBezTo>
                  <a:cubicBezTo>
                    <a:pt x="706183" y="215394"/>
                    <a:pt x="697925" y="183201"/>
                    <a:pt x="682199" y="154435"/>
                  </a:cubicBezTo>
                  <a:lnTo>
                    <a:pt x="632002" y="63278"/>
                  </a:lnTo>
                  <a:cubicBezTo>
                    <a:pt x="612676" y="28038"/>
                    <a:pt x="575690" y="6128"/>
                    <a:pt x="535514" y="6128"/>
                  </a:cubicBezTo>
                  <a:lnTo>
                    <a:pt x="172135" y="6128"/>
                  </a:lnTo>
                  <a:cubicBezTo>
                    <a:pt x="131959" y="6128"/>
                    <a:pt x="94973" y="28038"/>
                    <a:pt x="75647" y="63278"/>
                  </a:cubicBezTo>
                  <a:lnTo>
                    <a:pt x="25450" y="154435"/>
                  </a:lnTo>
                  <a:cubicBezTo>
                    <a:pt x="9696" y="183201"/>
                    <a:pt x="1409" y="215394"/>
                    <a:pt x="1352" y="248160"/>
                  </a:cubicBezTo>
                  <a:lnTo>
                    <a:pt x="1352" y="252066"/>
                  </a:lnTo>
                  <a:cubicBezTo>
                    <a:pt x="1323" y="275400"/>
                    <a:pt x="10658" y="297785"/>
                    <a:pt x="27260" y="314263"/>
                  </a:cubicBezTo>
                  <a:cubicBezTo>
                    <a:pt x="30584" y="317597"/>
                    <a:pt x="34223" y="320551"/>
                    <a:pt x="38118" y="323216"/>
                  </a:cubicBezTo>
                  <a:lnTo>
                    <a:pt x="38118" y="630304"/>
                  </a:lnTo>
                  <a:lnTo>
                    <a:pt x="23449" y="630304"/>
                  </a:lnTo>
                  <a:cubicBezTo>
                    <a:pt x="11286" y="630304"/>
                    <a:pt x="1399" y="640113"/>
                    <a:pt x="1352" y="652307"/>
                  </a:cubicBezTo>
                  <a:cubicBezTo>
                    <a:pt x="1352" y="664497"/>
                    <a:pt x="11248" y="674404"/>
                    <a:pt x="23449" y="674404"/>
                  </a:cubicBezTo>
                  <a:lnTo>
                    <a:pt x="136130" y="674404"/>
                  </a:lnTo>
                  <a:cubicBezTo>
                    <a:pt x="148284" y="674404"/>
                    <a:pt x="158133" y="664595"/>
                    <a:pt x="158133" y="652400"/>
                  </a:cubicBezTo>
                  <a:cubicBezTo>
                    <a:pt x="158133" y="652400"/>
                    <a:pt x="158133" y="652307"/>
                    <a:pt x="158133" y="652307"/>
                  </a:cubicBezTo>
                  <a:cubicBezTo>
                    <a:pt x="158133" y="640113"/>
                    <a:pt x="148284" y="630304"/>
                    <a:pt x="136130" y="630304"/>
                  </a:cubicBezTo>
                  <a:lnTo>
                    <a:pt x="82028" y="630304"/>
                  </a:lnTo>
                  <a:lnTo>
                    <a:pt x="82028" y="339884"/>
                  </a:lnTo>
                  <a:cubicBezTo>
                    <a:pt x="83267" y="339884"/>
                    <a:pt x="84505" y="339884"/>
                    <a:pt x="85648" y="339884"/>
                  </a:cubicBezTo>
                  <a:cubicBezTo>
                    <a:pt x="86791" y="339884"/>
                    <a:pt x="88125" y="339884"/>
                    <a:pt x="89363" y="339884"/>
                  </a:cubicBezTo>
                  <a:cubicBezTo>
                    <a:pt x="90601" y="339884"/>
                    <a:pt x="94411" y="339219"/>
                    <a:pt x="96887" y="339029"/>
                  </a:cubicBezTo>
                  <a:cubicBezTo>
                    <a:pt x="99364" y="338838"/>
                    <a:pt x="102126" y="339029"/>
                    <a:pt x="104793" y="338173"/>
                  </a:cubicBezTo>
                  <a:cubicBezTo>
                    <a:pt x="109565" y="337312"/>
                    <a:pt x="114251" y="335982"/>
                    <a:pt x="118795" y="334266"/>
                  </a:cubicBezTo>
                  <a:cubicBezTo>
                    <a:pt x="120319" y="333792"/>
                    <a:pt x="121843" y="333410"/>
                    <a:pt x="123272" y="332838"/>
                  </a:cubicBezTo>
                  <a:cubicBezTo>
                    <a:pt x="128006" y="330741"/>
                    <a:pt x="132568" y="328266"/>
                    <a:pt x="136893" y="325406"/>
                  </a:cubicBezTo>
                  <a:cubicBezTo>
                    <a:pt x="138264" y="324648"/>
                    <a:pt x="139598" y="323885"/>
                    <a:pt x="140893" y="323025"/>
                  </a:cubicBezTo>
                  <a:cubicBezTo>
                    <a:pt x="144922" y="320072"/>
                    <a:pt x="148684" y="316644"/>
                    <a:pt x="152132" y="313026"/>
                  </a:cubicBezTo>
                  <a:cubicBezTo>
                    <a:pt x="153180" y="311979"/>
                    <a:pt x="154514" y="311216"/>
                    <a:pt x="155466" y="310072"/>
                  </a:cubicBezTo>
                  <a:cubicBezTo>
                    <a:pt x="172201" y="329029"/>
                    <a:pt x="196281" y="339884"/>
                    <a:pt x="221570" y="339884"/>
                  </a:cubicBezTo>
                  <a:cubicBezTo>
                    <a:pt x="246859" y="339884"/>
                    <a:pt x="270938" y="329029"/>
                    <a:pt x="287673" y="310072"/>
                  </a:cubicBezTo>
                  <a:cubicBezTo>
                    <a:pt x="304380" y="329029"/>
                    <a:pt x="328421" y="339884"/>
                    <a:pt x="353682" y="339884"/>
                  </a:cubicBezTo>
                  <a:cubicBezTo>
                    <a:pt x="378989" y="339982"/>
                    <a:pt x="403078" y="329122"/>
                    <a:pt x="419785" y="310072"/>
                  </a:cubicBezTo>
                  <a:cubicBezTo>
                    <a:pt x="436520" y="329029"/>
                    <a:pt x="460600" y="339884"/>
                    <a:pt x="485889" y="339884"/>
                  </a:cubicBezTo>
                  <a:cubicBezTo>
                    <a:pt x="511177" y="339884"/>
                    <a:pt x="535257" y="329029"/>
                    <a:pt x="551992" y="310072"/>
                  </a:cubicBezTo>
                  <a:cubicBezTo>
                    <a:pt x="553230" y="311500"/>
                    <a:pt x="554564" y="312835"/>
                    <a:pt x="555897" y="314263"/>
                  </a:cubicBezTo>
                  <a:cubicBezTo>
                    <a:pt x="560907" y="319123"/>
                    <a:pt x="566432" y="323313"/>
                    <a:pt x="572375" y="326932"/>
                  </a:cubicBezTo>
                  <a:cubicBezTo>
                    <a:pt x="573804" y="327787"/>
                    <a:pt x="575423" y="328360"/>
                    <a:pt x="576852" y="329122"/>
                  </a:cubicBezTo>
                  <a:cubicBezTo>
                    <a:pt x="581500" y="331694"/>
                    <a:pt x="586377" y="333792"/>
                    <a:pt x="591425" y="335503"/>
                  </a:cubicBezTo>
                  <a:cubicBezTo>
                    <a:pt x="593235" y="336075"/>
                    <a:pt x="595140" y="336364"/>
                    <a:pt x="597045" y="336838"/>
                  </a:cubicBezTo>
                  <a:cubicBezTo>
                    <a:pt x="601855" y="338075"/>
                    <a:pt x="606761" y="338936"/>
                    <a:pt x="611714" y="339312"/>
                  </a:cubicBezTo>
                  <a:lnTo>
                    <a:pt x="618191" y="339312"/>
                  </a:lnTo>
                  <a:cubicBezTo>
                    <a:pt x="620667" y="339312"/>
                    <a:pt x="622953" y="339312"/>
                    <a:pt x="625334" y="339312"/>
                  </a:cubicBezTo>
                  <a:lnTo>
                    <a:pt x="625334" y="629732"/>
                  </a:lnTo>
                  <a:lnTo>
                    <a:pt x="571423" y="629732"/>
                  </a:lnTo>
                  <a:cubicBezTo>
                    <a:pt x="559269" y="629732"/>
                    <a:pt x="549420" y="639541"/>
                    <a:pt x="549420" y="651735"/>
                  </a:cubicBezTo>
                  <a:cubicBezTo>
                    <a:pt x="549373" y="663925"/>
                    <a:pt x="559174" y="673738"/>
                    <a:pt x="571328" y="673831"/>
                  </a:cubicBezTo>
                  <a:cubicBezTo>
                    <a:pt x="571356" y="673831"/>
                    <a:pt x="571395" y="673831"/>
                    <a:pt x="571423" y="673831"/>
                  </a:cubicBezTo>
                  <a:lnTo>
                    <a:pt x="684104" y="673831"/>
                  </a:lnTo>
                  <a:cubicBezTo>
                    <a:pt x="696258" y="673831"/>
                    <a:pt x="706107" y="664023"/>
                    <a:pt x="706107" y="651828"/>
                  </a:cubicBezTo>
                  <a:cubicBezTo>
                    <a:pt x="706107" y="651828"/>
                    <a:pt x="706107" y="651735"/>
                    <a:pt x="706107" y="651735"/>
                  </a:cubicBezTo>
                  <a:cubicBezTo>
                    <a:pt x="705801" y="639829"/>
                    <a:pt x="696096" y="630304"/>
                    <a:pt x="684199" y="630304"/>
                  </a:cubicBezTo>
                  <a:close/>
                  <a:moveTo>
                    <a:pt x="628002" y="295022"/>
                  </a:moveTo>
                  <a:cubicBezTo>
                    <a:pt x="617019" y="297501"/>
                    <a:pt x="605513" y="295692"/>
                    <a:pt x="595807" y="289976"/>
                  </a:cubicBezTo>
                  <a:lnTo>
                    <a:pt x="595236" y="289976"/>
                  </a:lnTo>
                  <a:cubicBezTo>
                    <a:pt x="592235" y="288167"/>
                    <a:pt x="589482" y="285976"/>
                    <a:pt x="587044" y="283497"/>
                  </a:cubicBezTo>
                  <a:cubicBezTo>
                    <a:pt x="587044" y="283497"/>
                    <a:pt x="587044" y="283023"/>
                    <a:pt x="586377" y="282832"/>
                  </a:cubicBezTo>
                  <a:cubicBezTo>
                    <a:pt x="584005" y="280162"/>
                    <a:pt x="581900" y="277307"/>
                    <a:pt x="580091" y="274260"/>
                  </a:cubicBezTo>
                  <a:cubicBezTo>
                    <a:pt x="579424" y="273116"/>
                    <a:pt x="578757" y="271972"/>
                    <a:pt x="578186" y="270735"/>
                  </a:cubicBezTo>
                  <a:cubicBezTo>
                    <a:pt x="577615" y="269498"/>
                    <a:pt x="577042" y="267782"/>
                    <a:pt x="576471" y="266256"/>
                  </a:cubicBezTo>
                  <a:cubicBezTo>
                    <a:pt x="575900" y="264735"/>
                    <a:pt x="575519" y="263401"/>
                    <a:pt x="575138" y="261875"/>
                  </a:cubicBezTo>
                  <a:cubicBezTo>
                    <a:pt x="574547" y="258922"/>
                    <a:pt x="574195" y="255876"/>
                    <a:pt x="574090" y="252829"/>
                  </a:cubicBezTo>
                  <a:lnTo>
                    <a:pt x="574090" y="252829"/>
                  </a:lnTo>
                  <a:cubicBezTo>
                    <a:pt x="574090" y="240635"/>
                    <a:pt x="564251" y="230826"/>
                    <a:pt x="552087" y="230728"/>
                  </a:cubicBezTo>
                  <a:cubicBezTo>
                    <a:pt x="539885" y="230728"/>
                    <a:pt x="529990" y="240635"/>
                    <a:pt x="529990" y="252829"/>
                  </a:cubicBezTo>
                  <a:lnTo>
                    <a:pt x="529990" y="253304"/>
                  </a:lnTo>
                  <a:cubicBezTo>
                    <a:pt x="529942" y="256350"/>
                    <a:pt x="529589" y="259401"/>
                    <a:pt x="528941" y="262354"/>
                  </a:cubicBezTo>
                  <a:cubicBezTo>
                    <a:pt x="528941" y="263875"/>
                    <a:pt x="528084" y="265210"/>
                    <a:pt x="527608" y="266638"/>
                  </a:cubicBezTo>
                  <a:cubicBezTo>
                    <a:pt x="527075" y="268256"/>
                    <a:pt x="526436" y="269879"/>
                    <a:pt x="525703" y="271498"/>
                  </a:cubicBezTo>
                  <a:lnTo>
                    <a:pt x="523893" y="274926"/>
                  </a:lnTo>
                  <a:cubicBezTo>
                    <a:pt x="522407" y="277307"/>
                    <a:pt x="520750" y="279590"/>
                    <a:pt x="518940" y="281786"/>
                  </a:cubicBezTo>
                  <a:lnTo>
                    <a:pt x="517511" y="283497"/>
                  </a:lnTo>
                  <a:cubicBezTo>
                    <a:pt x="515092" y="285878"/>
                    <a:pt x="512406" y="288069"/>
                    <a:pt x="509511" y="289878"/>
                  </a:cubicBezTo>
                  <a:lnTo>
                    <a:pt x="506653" y="291497"/>
                  </a:lnTo>
                  <a:cubicBezTo>
                    <a:pt x="504510" y="292641"/>
                    <a:pt x="502281" y="293594"/>
                    <a:pt x="499986" y="294357"/>
                  </a:cubicBezTo>
                  <a:cubicBezTo>
                    <a:pt x="498747" y="294357"/>
                    <a:pt x="497604" y="295213"/>
                    <a:pt x="496366" y="295501"/>
                  </a:cubicBezTo>
                  <a:cubicBezTo>
                    <a:pt x="493585" y="296166"/>
                    <a:pt x="490746" y="296547"/>
                    <a:pt x="487889" y="296641"/>
                  </a:cubicBezTo>
                  <a:lnTo>
                    <a:pt x="485983" y="296641"/>
                  </a:lnTo>
                  <a:lnTo>
                    <a:pt x="484079" y="296641"/>
                  </a:lnTo>
                  <a:cubicBezTo>
                    <a:pt x="481221" y="296547"/>
                    <a:pt x="478383" y="296166"/>
                    <a:pt x="475602" y="295501"/>
                  </a:cubicBezTo>
                  <a:cubicBezTo>
                    <a:pt x="474363" y="295501"/>
                    <a:pt x="473220" y="294738"/>
                    <a:pt x="471982" y="294357"/>
                  </a:cubicBezTo>
                  <a:cubicBezTo>
                    <a:pt x="469620" y="293594"/>
                    <a:pt x="467324" y="292548"/>
                    <a:pt x="465124" y="291404"/>
                  </a:cubicBezTo>
                  <a:lnTo>
                    <a:pt x="462457" y="289976"/>
                  </a:lnTo>
                  <a:cubicBezTo>
                    <a:pt x="459552" y="288069"/>
                    <a:pt x="456837" y="285878"/>
                    <a:pt x="454361" y="283404"/>
                  </a:cubicBezTo>
                  <a:cubicBezTo>
                    <a:pt x="453923" y="282925"/>
                    <a:pt x="453503" y="282451"/>
                    <a:pt x="453123" y="281879"/>
                  </a:cubicBezTo>
                  <a:cubicBezTo>
                    <a:pt x="451218" y="279688"/>
                    <a:pt x="449503" y="277307"/>
                    <a:pt x="447979" y="274828"/>
                  </a:cubicBezTo>
                  <a:cubicBezTo>
                    <a:pt x="447312" y="273688"/>
                    <a:pt x="446646" y="272544"/>
                    <a:pt x="446074" y="271307"/>
                  </a:cubicBezTo>
                  <a:cubicBezTo>
                    <a:pt x="445436" y="269879"/>
                    <a:pt x="444893" y="268354"/>
                    <a:pt x="444455" y="266828"/>
                  </a:cubicBezTo>
                  <a:cubicBezTo>
                    <a:pt x="443883" y="265401"/>
                    <a:pt x="443398" y="263875"/>
                    <a:pt x="443026" y="262354"/>
                  </a:cubicBezTo>
                  <a:cubicBezTo>
                    <a:pt x="442340" y="259401"/>
                    <a:pt x="441988" y="256350"/>
                    <a:pt x="441978" y="253304"/>
                  </a:cubicBezTo>
                  <a:cubicBezTo>
                    <a:pt x="441978" y="253304"/>
                    <a:pt x="441978" y="253304"/>
                    <a:pt x="441978" y="252829"/>
                  </a:cubicBezTo>
                  <a:cubicBezTo>
                    <a:pt x="442026" y="240635"/>
                    <a:pt x="432225" y="230826"/>
                    <a:pt x="420071" y="230728"/>
                  </a:cubicBezTo>
                  <a:cubicBezTo>
                    <a:pt x="420042" y="230728"/>
                    <a:pt x="420004" y="230728"/>
                    <a:pt x="419975" y="230728"/>
                  </a:cubicBezTo>
                  <a:cubicBezTo>
                    <a:pt x="407821" y="230728"/>
                    <a:pt x="397973" y="240542"/>
                    <a:pt x="397973" y="252732"/>
                  </a:cubicBezTo>
                  <a:cubicBezTo>
                    <a:pt x="397973" y="252732"/>
                    <a:pt x="397973" y="252829"/>
                    <a:pt x="397973" y="252829"/>
                  </a:cubicBezTo>
                  <a:cubicBezTo>
                    <a:pt x="397973" y="252829"/>
                    <a:pt x="397973" y="252829"/>
                    <a:pt x="397973" y="253304"/>
                  </a:cubicBezTo>
                  <a:cubicBezTo>
                    <a:pt x="397973" y="256350"/>
                    <a:pt x="397620" y="259401"/>
                    <a:pt x="396925" y="262354"/>
                  </a:cubicBezTo>
                  <a:cubicBezTo>
                    <a:pt x="396582" y="263782"/>
                    <a:pt x="396134" y="265210"/>
                    <a:pt x="395591" y="266638"/>
                  </a:cubicBezTo>
                  <a:cubicBezTo>
                    <a:pt x="395058" y="268256"/>
                    <a:pt x="394420" y="269879"/>
                    <a:pt x="393686" y="271498"/>
                  </a:cubicBezTo>
                  <a:cubicBezTo>
                    <a:pt x="393153" y="272637"/>
                    <a:pt x="392553" y="273781"/>
                    <a:pt x="391877" y="274926"/>
                  </a:cubicBezTo>
                  <a:cubicBezTo>
                    <a:pt x="390457" y="277400"/>
                    <a:pt x="388791" y="279688"/>
                    <a:pt x="386924" y="281786"/>
                  </a:cubicBezTo>
                  <a:cubicBezTo>
                    <a:pt x="386924" y="282353"/>
                    <a:pt x="386066" y="282925"/>
                    <a:pt x="385495" y="283497"/>
                  </a:cubicBezTo>
                  <a:cubicBezTo>
                    <a:pt x="383123" y="285976"/>
                    <a:pt x="380475" y="288069"/>
                    <a:pt x="377590" y="289878"/>
                  </a:cubicBezTo>
                  <a:lnTo>
                    <a:pt x="374636" y="291497"/>
                  </a:lnTo>
                  <a:cubicBezTo>
                    <a:pt x="372512" y="292641"/>
                    <a:pt x="370274" y="293594"/>
                    <a:pt x="367969" y="294357"/>
                  </a:cubicBezTo>
                  <a:cubicBezTo>
                    <a:pt x="366826" y="294357"/>
                    <a:pt x="365588" y="295213"/>
                    <a:pt x="364350" y="295501"/>
                  </a:cubicBezTo>
                  <a:cubicBezTo>
                    <a:pt x="361606" y="296166"/>
                    <a:pt x="358796" y="296547"/>
                    <a:pt x="355968" y="296641"/>
                  </a:cubicBezTo>
                  <a:lnTo>
                    <a:pt x="353967" y="296641"/>
                  </a:lnTo>
                  <a:lnTo>
                    <a:pt x="352062" y="296641"/>
                  </a:lnTo>
                  <a:cubicBezTo>
                    <a:pt x="349233" y="296547"/>
                    <a:pt x="346423" y="296166"/>
                    <a:pt x="343680" y="295501"/>
                  </a:cubicBezTo>
                  <a:cubicBezTo>
                    <a:pt x="342442" y="295501"/>
                    <a:pt x="341204" y="294738"/>
                    <a:pt x="340061" y="294357"/>
                  </a:cubicBezTo>
                  <a:cubicBezTo>
                    <a:pt x="337698" y="293594"/>
                    <a:pt x="335403" y="292548"/>
                    <a:pt x="333203" y="291404"/>
                  </a:cubicBezTo>
                  <a:lnTo>
                    <a:pt x="330536" y="289976"/>
                  </a:lnTo>
                  <a:cubicBezTo>
                    <a:pt x="327593" y="288069"/>
                    <a:pt x="324878" y="285878"/>
                    <a:pt x="322439" y="283404"/>
                  </a:cubicBezTo>
                  <a:lnTo>
                    <a:pt x="321106" y="281879"/>
                  </a:lnTo>
                  <a:cubicBezTo>
                    <a:pt x="319230" y="279688"/>
                    <a:pt x="317544" y="277307"/>
                    <a:pt x="316058" y="274828"/>
                  </a:cubicBezTo>
                  <a:cubicBezTo>
                    <a:pt x="315391" y="273688"/>
                    <a:pt x="314724" y="272544"/>
                    <a:pt x="314153" y="271307"/>
                  </a:cubicBezTo>
                  <a:cubicBezTo>
                    <a:pt x="313581" y="270065"/>
                    <a:pt x="313010" y="268354"/>
                    <a:pt x="312438" y="266828"/>
                  </a:cubicBezTo>
                  <a:cubicBezTo>
                    <a:pt x="311867" y="265303"/>
                    <a:pt x="311391" y="263875"/>
                    <a:pt x="311009" y="262354"/>
                  </a:cubicBezTo>
                  <a:cubicBezTo>
                    <a:pt x="310419" y="259401"/>
                    <a:pt x="310066" y="256350"/>
                    <a:pt x="309962" y="253304"/>
                  </a:cubicBezTo>
                  <a:lnTo>
                    <a:pt x="309962" y="252829"/>
                  </a:lnTo>
                  <a:cubicBezTo>
                    <a:pt x="309962" y="240635"/>
                    <a:pt x="300122" y="230826"/>
                    <a:pt x="287959" y="230728"/>
                  </a:cubicBezTo>
                  <a:cubicBezTo>
                    <a:pt x="275757" y="230728"/>
                    <a:pt x="265861" y="240635"/>
                    <a:pt x="265861" y="252829"/>
                  </a:cubicBezTo>
                  <a:lnTo>
                    <a:pt x="265861" y="253304"/>
                  </a:lnTo>
                  <a:cubicBezTo>
                    <a:pt x="265813" y="256350"/>
                    <a:pt x="265461" y="259401"/>
                    <a:pt x="264813" y="262354"/>
                  </a:cubicBezTo>
                  <a:cubicBezTo>
                    <a:pt x="264813" y="263875"/>
                    <a:pt x="263956" y="265210"/>
                    <a:pt x="263480" y="266638"/>
                  </a:cubicBezTo>
                  <a:cubicBezTo>
                    <a:pt x="262947" y="268256"/>
                    <a:pt x="262308" y="269879"/>
                    <a:pt x="261574" y="271498"/>
                  </a:cubicBezTo>
                  <a:lnTo>
                    <a:pt x="259765" y="274926"/>
                  </a:lnTo>
                  <a:cubicBezTo>
                    <a:pt x="258279" y="277307"/>
                    <a:pt x="256622" y="279590"/>
                    <a:pt x="254812" y="281786"/>
                  </a:cubicBezTo>
                  <a:lnTo>
                    <a:pt x="253383" y="283497"/>
                  </a:lnTo>
                  <a:cubicBezTo>
                    <a:pt x="250964" y="285878"/>
                    <a:pt x="248278" y="288069"/>
                    <a:pt x="245382" y="289878"/>
                  </a:cubicBezTo>
                  <a:lnTo>
                    <a:pt x="242524" y="291497"/>
                  </a:lnTo>
                  <a:cubicBezTo>
                    <a:pt x="240382" y="292641"/>
                    <a:pt x="238153" y="293594"/>
                    <a:pt x="235857" y="294357"/>
                  </a:cubicBezTo>
                  <a:cubicBezTo>
                    <a:pt x="234619" y="294357"/>
                    <a:pt x="233476" y="295213"/>
                    <a:pt x="232238" y="295501"/>
                  </a:cubicBezTo>
                  <a:cubicBezTo>
                    <a:pt x="229457" y="296166"/>
                    <a:pt x="226618" y="296547"/>
                    <a:pt x="223761" y="296641"/>
                  </a:cubicBezTo>
                  <a:lnTo>
                    <a:pt x="221855" y="296641"/>
                  </a:lnTo>
                  <a:lnTo>
                    <a:pt x="219950" y="296641"/>
                  </a:lnTo>
                  <a:cubicBezTo>
                    <a:pt x="217093" y="296547"/>
                    <a:pt x="214255" y="296166"/>
                    <a:pt x="211473" y="295501"/>
                  </a:cubicBezTo>
                  <a:cubicBezTo>
                    <a:pt x="210235" y="295501"/>
                    <a:pt x="209092" y="294738"/>
                    <a:pt x="207854" y="294357"/>
                  </a:cubicBezTo>
                  <a:cubicBezTo>
                    <a:pt x="205491" y="293594"/>
                    <a:pt x="203196" y="292548"/>
                    <a:pt x="200996" y="291404"/>
                  </a:cubicBezTo>
                  <a:lnTo>
                    <a:pt x="198329" y="289976"/>
                  </a:lnTo>
                  <a:cubicBezTo>
                    <a:pt x="195424" y="288069"/>
                    <a:pt x="192709" y="285878"/>
                    <a:pt x="190232" y="283404"/>
                  </a:cubicBezTo>
                  <a:cubicBezTo>
                    <a:pt x="189795" y="282925"/>
                    <a:pt x="189375" y="282451"/>
                    <a:pt x="188994" y="281879"/>
                  </a:cubicBezTo>
                  <a:cubicBezTo>
                    <a:pt x="187089" y="279688"/>
                    <a:pt x="185374" y="277307"/>
                    <a:pt x="183851" y="274828"/>
                  </a:cubicBezTo>
                  <a:cubicBezTo>
                    <a:pt x="183184" y="273688"/>
                    <a:pt x="182517" y="272544"/>
                    <a:pt x="181946" y="271307"/>
                  </a:cubicBezTo>
                  <a:cubicBezTo>
                    <a:pt x="181307" y="269879"/>
                    <a:pt x="180765" y="268354"/>
                    <a:pt x="180327" y="266828"/>
                  </a:cubicBezTo>
                  <a:cubicBezTo>
                    <a:pt x="179755" y="265401"/>
                    <a:pt x="179269" y="263875"/>
                    <a:pt x="178898" y="262354"/>
                  </a:cubicBezTo>
                  <a:cubicBezTo>
                    <a:pt x="178212" y="259401"/>
                    <a:pt x="177859" y="256350"/>
                    <a:pt x="177850" y="253304"/>
                  </a:cubicBezTo>
                  <a:cubicBezTo>
                    <a:pt x="177850" y="253304"/>
                    <a:pt x="177850" y="253304"/>
                    <a:pt x="177850" y="252829"/>
                  </a:cubicBezTo>
                  <a:cubicBezTo>
                    <a:pt x="177898" y="240635"/>
                    <a:pt x="168096" y="230826"/>
                    <a:pt x="155943" y="230728"/>
                  </a:cubicBezTo>
                  <a:cubicBezTo>
                    <a:pt x="155914" y="230728"/>
                    <a:pt x="155876" y="230728"/>
                    <a:pt x="155847" y="230728"/>
                  </a:cubicBezTo>
                  <a:cubicBezTo>
                    <a:pt x="143693" y="230728"/>
                    <a:pt x="133844" y="240542"/>
                    <a:pt x="133844" y="252732"/>
                  </a:cubicBezTo>
                  <a:cubicBezTo>
                    <a:pt x="133844" y="252732"/>
                    <a:pt x="133844" y="252829"/>
                    <a:pt x="133844" y="252829"/>
                  </a:cubicBezTo>
                  <a:cubicBezTo>
                    <a:pt x="133844" y="252829"/>
                    <a:pt x="133844" y="252829"/>
                    <a:pt x="133844" y="253304"/>
                  </a:cubicBezTo>
                  <a:cubicBezTo>
                    <a:pt x="133844" y="256350"/>
                    <a:pt x="133492" y="259401"/>
                    <a:pt x="132797" y="262354"/>
                  </a:cubicBezTo>
                  <a:cubicBezTo>
                    <a:pt x="132454" y="263782"/>
                    <a:pt x="132006" y="265210"/>
                    <a:pt x="131463" y="266638"/>
                  </a:cubicBezTo>
                  <a:cubicBezTo>
                    <a:pt x="130930" y="268256"/>
                    <a:pt x="130292" y="269879"/>
                    <a:pt x="129558" y="271498"/>
                  </a:cubicBezTo>
                  <a:cubicBezTo>
                    <a:pt x="129034" y="272637"/>
                    <a:pt x="128424" y="273781"/>
                    <a:pt x="127748" y="274926"/>
                  </a:cubicBezTo>
                  <a:cubicBezTo>
                    <a:pt x="126329" y="277400"/>
                    <a:pt x="124662" y="279688"/>
                    <a:pt x="122796" y="281786"/>
                  </a:cubicBezTo>
                  <a:cubicBezTo>
                    <a:pt x="122796" y="282353"/>
                    <a:pt x="121938" y="282925"/>
                    <a:pt x="121367" y="283497"/>
                  </a:cubicBezTo>
                  <a:cubicBezTo>
                    <a:pt x="118995" y="285976"/>
                    <a:pt x="116347" y="288069"/>
                    <a:pt x="113461" y="289878"/>
                  </a:cubicBezTo>
                  <a:lnTo>
                    <a:pt x="110508" y="291497"/>
                  </a:lnTo>
                  <a:cubicBezTo>
                    <a:pt x="108384" y="292641"/>
                    <a:pt x="106146" y="293594"/>
                    <a:pt x="103841" y="294357"/>
                  </a:cubicBezTo>
                  <a:cubicBezTo>
                    <a:pt x="102698" y="294357"/>
                    <a:pt x="101459" y="295213"/>
                    <a:pt x="100221" y="295501"/>
                  </a:cubicBezTo>
                  <a:cubicBezTo>
                    <a:pt x="97478" y="296166"/>
                    <a:pt x="94668" y="296547"/>
                    <a:pt x="91839" y="296641"/>
                  </a:cubicBezTo>
                  <a:lnTo>
                    <a:pt x="89839" y="296641"/>
                  </a:lnTo>
                  <a:cubicBezTo>
                    <a:pt x="88058" y="296547"/>
                    <a:pt x="86276" y="296450"/>
                    <a:pt x="84505" y="296166"/>
                  </a:cubicBezTo>
                  <a:lnTo>
                    <a:pt x="80981" y="296166"/>
                  </a:lnTo>
                  <a:cubicBezTo>
                    <a:pt x="79457" y="296166"/>
                    <a:pt x="78028" y="295213"/>
                    <a:pt x="76504" y="294738"/>
                  </a:cubicBezTo>
                  <a:cubicBezTo>
                    <a:pt x="74809" y="294259"/>
                    <a:pt x="73160" y="293692"/>
                    <a:pt x="71551" y="292929"/>
                  </a:cubicBezTo>
                  <a:cubicBezTo>
                    <a:pt x="66798" y="290739"/>
                    <a:pt x="62474" y="287785"/>
                    <a:pt x="58787" y="284069"/>
                  </a:cubicBezTo>
                  <a:cubicBezTo>
                    <a:pt x="50462" y="275879"/>
                    <a:pt x="45795" y="264735"/>
                    <a:pt x="45834" y="253020"/>
                  </a:cubicBezTo>
                  <a:lnTo>
                    <a:pt x="45834" y="249113"/>
                  </a:lnTo>
                  <a:cubicBezTo>
                    <a:pt x="45977" y="223775"/>
                    <a:pt x="52530" y="198819"/>
                    <a:pt x="64884" y="176629"/>
                  </a:cubicBezTo>
                  <a:lnTo>
                    <a:pt x="115080" y="85472"/>
                  </a:lnTo>
                  <a:cubicBezTo>
                    <a:pt x="126682" y="64329"/>
                    <a:pt x="148875" y="51181"/>
                    <a:pt x="172992" y="51181"/>
                  </a:cubicBezTo>
                  <a:lnTo>
                    <a:pt x="536371" y="51181"/>
                  </a:lnTo>
                  <a:cubicBezTo>
                    <a:pt x="560488" y="51181"/>
                    <a:pt x="582682" y="64329"/>
                    <a:pt x="594283" y="85472"/>
                  </a:cubicBezTo>
                  <a:lnTo>
                    <a:pt x="644384" y="176629"/>
                  </a:lnTo>
                  <a:cubicBezTo>
                    <a:pt x="656738" y="198819"/>
                    <a:pt x="663292" y="223775"/>
                    <a:pt x="663434" y="249113"/>
                  </a:cubicBezTo>
                  <a:cubicBezTo>
                    <a:pt x="663616" y="270735"/>
                    <a:pt x="648975" y="289687"/>
                    <a:pt x="628002" y="29502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F3DE4A2B-4E62-41B7-AD45-C7FC55AE4AF1}"/>
                </a:ext>
              </a:extLst>
            </p:cNvPr>
            <p:cNvSpPr/>
            <p:nvPr/>
          </p:nvSpPr>
          <p:spPr>
            <a:xfrm>
              <a:off x="5203316" y="2915412"/>
              <a:ext cx="346234" cy="304418"/>
            </a:xfrm>
            <a:custGeom>
              <a:avLst/>
              <a:gdLst>
                <a:gd name="connsiteX0" fmla="*/ 266814 w 346234"/>
                <a:gd name="connsiteY0" fmla="*/ 6128 h 304418"/>
                <a:gd name="connsiteX1" fmla="*/ 82124 w 346234"/>
                <a:gd name="connsiteY1" fmla="*/ 6128 h 304418"/>
                <a:gd name="connsiteX2" fmla="*/ 1352 w 346234"/>
                <a:gd name="connsiteY2" fmla="*/ 86900 h 304418"/>
                <a:gd name="connsiteX3" fmla="*/ 1352 w 346234"/>
                <a:gd name="connsiteY3" fmla="*/ 229775 h 304418"/>
                <a:gd name="connsiteX4" fmla="*/ 82124 w 346234"/>
                <a:gd name="connsiteY4" fmla="*/ 310547 h 304418"/>
                <a:gd name="connsiteX5" fmla="*/ 266814 w 346234"/>
                <a:gd name="connsiteY5" fmla="*/ 310547 h 304418"/>
                <a:gd name="connsiteX6" fmla="*/ 347586 w 346234"/>
                <a:gd name="connsiteY6" fmla="*/ 229775 h 304418"/>
                <a:gd name="connsiteX7" fmla="*/ 347586 w 346234"/>
                <a:gd name="connsiteY7" fmla="*/ 86900 h 304418"/>
                <a:gd name="connsiteX8" fmla="*/ 266814 w 346234"/>
                <a:gd name="connsiteY8" fmla="*/ 6128 h 304418"/>
                <a:gd name="connsiteX9" fmla="*/ 303485 w 346234"/>
                <a:gd name="connsiteY9" fmla="*/ 229966 h 304418"/>
                <a:gd name="connsiteX10" fmla="*/ 266814 w 346234"/>
                <a:gd name="connsiteY10" fmla="*/ 266638 h 304418"/>
                <a:gd name="connsiteX11" fmla="*/ 82124 w 346234"/>
                <a:gd name="connsiteY11" fmla="*/ 266638 h 304418"/>
                <a:gd name="connsiteX12" fmla="*/ 45357 w 346234"/>
                <a:gd name="connsiteY12" fmla="*/ 230059 h 304418"/>
                <a:gd name="connsiteX13" fmla="*/ 45357 w 346234"/>
                <a:gd name="connsiteY13" fmla="*/ 229966 h 304418"/>
                <a:gd name="connsiteX14" fmla="*/ 45357 w 346234"/>
                <a:gd name="connsiteY14" fmla="*/ 87091 h 304418"/>
                <a:gd name="connsiteX15" fmla="*/ 82124 w 346234"/>
                <a:gd name="connsiteY15" fmla="*/ 50418 h 304418"/>
                <a:gd name="connsiteX16" fmla="*/ 266814 w 346234"/>
                <a:gd name="connsiteY16" fmla="*/ 50418 h 304418"/>
                <a:gd name="connsiteX17" fmla="*/ 303485 w 346234"/>
                <a:gd name="connsiteY17" fmla="*/ 87091 h 304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6234" h="304418">
                  <a:moveTo>
                    <a:pt x="266814" y="6128"/>
                  </a:moveTo>
                  <a:lnTo>
                    <a:pt x="82124" y="6128"/>
                  </a:lnTo>
                  <a:cubicBezTo>
                    <a:pt x="37538" y="6221"/>
                    <a:pt x="1409" y="42321"/>
                    <a:pt x="1352" y="86900"/>
                  </a:cubicBezTo>
                  <a:lnTo>
                    <a:pt x="1352" y="229775"/>
                  </a:lnTo>
                  <a:cubicBezTo>
                    <a:pt x="1400" y="274354"/>
                    <a:pt x="37538" y="310449"/>
                    <a:pt x="82124" y="310547"/>
                  </a:cubicBezTo>
                  <a:lnTo>
                    <a:pt x="266814" y="310547"/>
                  </a:lnTo>
                  <a:cubicBezTo>
                    <a:pt x="311400" y="310449"/>
                    <a:pt x="347528" y="274354"/>
                    <a:pt x="347586" y="229775"/>
                  </a:cubicBezTo>
                  <a:lnTo>
                    <a:pt x="347586" y="86900"/>
                  </a:lnTo>
                  <a:cubicBezTo>
                    <a:pt x="347538" y="42321"/>
                    <a:pt x="311400" y="6221"/>
                    <a:pt x="266814" y="6128"/>
                  </a:cubicBezTo>
                  <a:close/>
                  <a:moveTo>
                    <a:pt x="303485" y="229966"/>
                  </a:moveTo>
                  <a:cubicBezTo>
                    <a:pt x="303485" y="250253"/>
                    <a:pt x="287064" y="266638"/>
                    <a:pt x="266814" y="266638"/>
                  </a:cubicBezTo>
                  <a:lnTo>
                    <a:pt x="82124" y="266638"/>
                  </a:lnTo>
                  <a:cubicBezTo>
                    <a:pt x="61874" y="266731"/>
                    <a:pt x="45415" y="250350"/>
                    <a:pt x="45357" y="230059"/>
                  </a:cubicBezTo>
                  <a:cubicBezTo>
                    <a:pt x="45357" y="230059"/>
                    <a:pt x="45357" y="229966"/>
                    <a:pt x="45357" y="229966"/>
                  </a:cubicBezTo>
                  <a:lnTo>
                    <a:pt x="45357" y="87091"/>
                  </a:lnTo>
                  <a:cubicBezTo>
                    <a:pt x="45405" y="66803"/>
                    <a:pt x="61855" y="50418"/>
                    <a:pt x="82124" y="50418"/>
                  </a:cubicBezTo>
                  <a:lnTo>
                    <a:pt x="266814" y="50418"/>
                  </a:lnTo>
                  <a:cubicBezTo>
                    <a:pt x="287045" y="50516"/>
                    <a:pt x="303428" y="66896"/>
                    <a:pt x="303485" y="870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D389529D-EC9D-4ADA-AD61-2884F153D8B0}"/>
                </a:ext>
              </a:extLst>
            </p:cNvPr>
            <p:cNvSpPr/>
            <p:nvPr/>
          </p:nvSpPr>
          <p:spPr>
            <a:xfrm>
              <a:off x="5290280" y="3013708"/>
              <a:ext cx="171450" cy="107728"/>
            </a:xfrm>
            <a:custGeom>
              <a:avLst/>
              <a:gdLst>
                <a:gd name="connsiteX0" fmla="*/ 151561 w 171450"/>
                <a:gd name="connsiteY0" fmla="*/ 6129 h 107728"/>
                <a:gd name="connsiteX1" fmla="*/ 129559 w 171450"/>
                <a:gd name="connsiteY1" fmla="*/ 27941 h 107728"/>
                <a:gd name="connsiteX2" fmla="*/ 129559 w 171450"/>
                <a:gd name="connsiteY2" fmla="*/ 28132 h 107728"/>
                <a:gd name="connsiteX3" fmla="*/ 87458 w 171450"/>
                <a:gd name="connsiteY3" fmla="*/ 70139 h 107728"/>
                <a:gd name="connsiteX4" fmla="*/ 45453 w 171450"/>
                <a:gd name="connsiteY4" fmla="*/ 28132 h 107728"/>
                <a:gd name="connsiteX5" fmla="*/ 23450 w 171450"/>
                <a:gd name="connsiteY5" fmla="*/ 6129 h 107728"/>
                <a:gd name="connsiteX6" fmla="*/ 1352 w 171450"/>
                <a:gd name="connsiteY6" fmla="*/ 28039 h 107728"/>
                <a:gd name="connsiteX7" fmla="*/ 1352 w 171450"/>
                <a:gd name="connsiteY7" fmla="*/ 28132 h 107728"/>
                <a:gd name="connsiteX8" fmla="*/ 87077 w 171450"/>
                <a:gd name="connsiteY8" fmla="*/ 113857 h 107728"/>
                <a:gd name="connsiteX9" fmla="*/ 172802 w 171450"/>
                <a:gd name="connsiteY9" fmla="*/ 28132 h 107728"/>
                <a:gd name="connsiteX10" fmla="*/ 151561 w 171450"/>
                <a:gd name="connsiteY10" fmla="*/ 6129 h 107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1450" h="107728">
                  <a:moveTo>
                    <a:pt x="151561" y="6129"/>
                  </a:moveTo>
                  <a:cubicBezTo>
                    <a:pt x="139464" y="6036"/>
                    <a:pt x="129616" y="15844"/>
                    <a:pt x="129559" y="27941"/>
                  </a:cubicBezTo>
                  <a:cubicBezTo>
                    <a:pt x="129559" y="28039"/>
                    <a:pt x="129559" y="28039"/>
                    <a:pt x="129559" y="28132"/>
                  </a:cubicBezTo>
                  <a:cubicBezTo>
                    <a:pt x="129511" y="51372"/>
                    <a:pt x="110670" y="70139"/>
                    <a:pt x="87458" y="70139"/>
                  </a:cubicBezTo>
                  <a:cubicBezTo>
                    <a:pt x="64284" y="70041"/>
                    <a:pt x="45510" y="51279"/>
                    <a:pt x="45453" y="28132"/>
                  </a:cubicBezTo>
                  <a:cubicBezTo>
                    <a:pt x="45453" y="15942"/>
                    <a:pt x="35604" y="6129"/>
                    <a:pt x="23450" y="6129"/>
                  </a:cubicBezTo>
                  <a:cubicBezTo>
                    <a:pt x="11296" y="6036"/>
                    <a:pt x="1409" y="15844"/>
                    <a:pt x="1352" y="28039"/>
                  </a:cubicBezTo>
                  <a:cubicBezTo>
                    <a:pt x="1352" y="28039"/>
                    <a:pt x="1352" y="28132"/>
                    <a:pt x="1352" y="28132"/>
                  </a:cubicBezTo>
                  <a:cubicBezTo>
                    <a:pt x="1666" y="75376"/>
                    <a:pt x="39862" y="113573"/>
                    <a:pt x="87077" y="113857"/>
                  </a:cubicBezTo>
                  <a:cubicBezTo>
                    <a:pt x="134426" y="113857"/>
                    <a:pt x="172802" y="75473"/>
                    <a:pt x="172802" y="28132"/>
                  </a:cubicBezTo>
                  <a:cubicBezTo>
                    <a:pt x="172859" y="16226"/>
                    <a:pt x="163439" y="6510"/>
                    <a:pt x="151561" y="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E586D6B4-CD43-437F-8172-45E807CCF9E4}"/>
              </a:ext>
            </a:extLst>
          </p:cNvPr>
          <p:cNvGrpSpPr/>
          <p:nvPr/>
        </p:nvGrpSpPr>
        <p:grpSpPr>
          <a:xfrm>
            <a:off x="3546248" y="2501029"/>
            <a:ext cx="705306" cy="704954"/>
            <a:chOff x="3546248" y="2501029"/>
            <a:chExt cx="705306" cy="704954"/>
          </a:xfrm>
          <a:solidFill>
            <a:srgbClr val="353535"/>
          </a:solidFill>
        </p:grpSpPr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7E597A28-AE34-4735-8823-91287157B314}"/>
                </a:ext>
              </a:extLst>
            </p:cNvPr>
            <p:cNvSpPr/>
            <p:nvPr/>
          </p:nvSpPr>
          <p:spPr>
            <a:xfrm>
              <a:off x="3546417" y="2501136"/>
              <a:ext cx="705137" cy="704847"/>
            </a:xfrm>
            <a:custGeom>
              <a:avLst/>
              <a:gdLst>
                <a:gd name="connsiteX0" fmla="*/ 687082 w 705137"/>
                <a:gd name="connsiteY0" fmla="*/ 461916 h 704847"/>
                <a:gd name="connsiteX1" fmla="*/ 696607 w 705137"/>
                <a:gd name="connsiteY1" fmla="*/ 427817 h 704847"/>
                <a:gd name="connsiteX2" fmla="*/ 697179 w 705137"/>
                <a:gd name="connsiteY2" fmla="*/ 425626 h 704847"/>
                <a:gd name="connsiteX3" fmla="*/ 701751 w 705137"/>
                <a:gd name="connsiteY3" fmla="*/ 307230 h 704847"/>
                <a:gd name="connsiteX4" fmla="*/ 698227 w 705137"/>
                <a:gd name="connsiteY4" fmla="*/ 284180 h 704847"/>
                <a:gd name="connsiteX5" fmla="*/ 694893 w 705137"/>
                <a:gd name="connsiteY5" fmla="*/ 270083 h 704847"/>
                <a:gd name="connsiteX6" fmla="*/ 692416 w 705137"/>
                <a:gd name="connsiteY6" fmla="*/ 259605 h 704847"/>
                <a:gd name="connsiteX7" fmla="*/ 691273 w 705137"/>
                <a:gd name="connsiteY7" fmla="*/ 256081 h 704847"/>
                <a:gd name="connsiteX8" fmla="*/ 684987 w 705137"/>
                <a:gd name="connsiteY8" fmla="*/ 237031 h 704847"/>
                <a:gd name="connsiteX9" fmla="*/ 680034 w 705137"/>
                <a:gd name="connsiteY9" fmla="*/ 223315 h 704847"/>
                <a:gd name="connsiteX10" fmla="*/ 673462 w 705137"/>
                <a:gd name="connsiteY10" fmla="*/ 207885 h 704847"/>
                <a:gd name="connsiteX11" fmla="*/ 665746 w 705137"/>
                <a:gd name="connsiteY11" fmla="*/ 191978 h 704847"/>
                <a:gd name="connsiteX12" fmla="*/ 658698 w 705137"/>
                <a:gd name="connsiteY12" fmla="*/ 178833 h 704847"/>
                <a:gd name="connsiteX13" fmla="*/ 649173 w 705137"/>
                <a:gd name="connsiteY13" fmla="*/ 163212 h 704847"/>
                <a:gd name="connsiteX14" fmla="*/ 640696 w 705137"/>
                <a:gd name="connsiteY14" fmla="*/ 150544 h 704847"/>
                <a:gd name="connsiteX15" fmla="*/ 636790 w 705137"/>
                <a:gd name="connsiteY15" fmla="*/ 144639 h 704847"/>
                <a:gd name="connsiteX16" fmla="*/ 629456 w 705137"/>
                <a:gd name="connsiteY16" fmla="*/ 135114 h 704847"/>
                <a:gd name="connsiteX17" fmla="*/ 621455 w 705137"/>
                <a:gd name="connsiteY17" fmla="*/ 125112 h 704847"/>
                <a:gd name="connsiteX18" fmla="*/ 607453 w 705137"/>
                <a:gd name="connsiteY18" fmla="*/ 109682 h 704847"/>
                <a:gd name="connsiteX19" fmla="*/ 600500 w 705137"/>
                <a:gd name="connsiteY19" fmla="*/ 102252 h 704847"/>
                <a:gd name="connsiteX20" fmla="*/ 578116 w 705137"/>
                <a:gd name="connsiteY20" fmla="*/ 81964 h 704847"/>
                <a:gd name="connsiteX21" fmla="*/ 568591 w 705137"/>
                <a:gd name="connsiteY21" fmla="*/ 74820 h 704847"/>
                <a:gd name="connsiteX22" fmla="*/ 557257 w 705137"/>
                <a:gd name="connsiteY22" fmla="*/ 66057 h 704847"/>
                <a:gd name="connsiteX23" fmla="*/ 555923 w 705137"/>
                <a:gd name="connsiteY23" fmla="*/ 65295 h 704847"/>
                <a:gd name="connsiteX24" fmla="*/ 208546 w 705137"/>
                <a:gd name="connsiteY24" fmla="*/ 30529 h 704847"/>
                <a:gd name="connsiteX25" fmla="*/ 165112 w 705137"/>
                <a:gd name="connsiteY25" fmla="*/ 53770 h 704847"/>
                <a:gd name="connsiteX26" fmla="*/ 184162 w 705137"/>
                <a:gd name="connsiteY26" fmla="*/ 68439 h 704847"/>
                <a:gd name="connsiteX27" fmla="*/ 197497 w 705137"/>
                <a:gd name="connsiteY27" fmla="*/ 85488 h 704847"/>
                <a:gd name="connsiteX28" fmla="*/ 237121 w 705137"/>
                <a:gd name="connsiteY28" fmla="*/ 66438 h 704847"/>
                <a:gd name="connsiteX29" fmla="*/ 522300 w 705137"/>
                <a:gd name="connsiteY29" fmla="*/ 95680 h 704847"/>
                <a:gd name="connsiteX30" fmla="*/ 522300 w 705137"/>
                <a:gd name="connsiteY30" fmla="*/ 103491 h 704847"/>
                <a:gd name="connsiteX31" fmla="*/ 490296 w 705137"/>
                <a:gd name="connsiteY31" fmla="*/ 135495 h 704847"/>
                <a:gd name="connsiteX32" fmla="*/ 431241 w 705137"/>
                <a:gd name="connsiteY32" fmla="*/ 135495 h 704847"/>
                <a:gd name="connsiteX33" fmla="*/ 355041 w 705137"/>
                <a:gd name="connsiteY33" fmla="*/ 211695 h 704847"/>
                <a:gd name="connsiteX34" fmla="*/ 431241 w 705137"/>
                <a:gd name="connsiteY34" fmla="*/ 287895 h 704847"/>
                <a:gd name="connsiteX35" fmla="*/ 490296 w 705137"/>
                <a:gd name="connsiteY35" fmla="*/ 287895 h 704847"/>
                <a:gd name="connsiteX36" fmla="*/ 522300 w 705137"/>
                <a:gd name="connsiteY36" fmla="*/ 319899 h 704847"/>
                <a:gd name="connsiteX37" fmla="*/ 522300 w 705137"/>
                <a:gd name="connsiteY37" fmla="*/ 404481 h 704847"/>
                <a:gd name="connsiteX38" fmla="*/ 598500 w 705137"/>
                <a:gd name="connsiteY38" fmla="*/ 480681 h 704847"/>
                <a:gd name="connsiteX39" fmla="*/ 632504 w 705137"/>
                <a:gd name="connsiteY39" fmla="*/ 480681 h 704847"/>
                <a:gd name="connsiteX40" fmla="*/ 490105 w 705137"/>
                <a:gd name="connsiteY40" fmla="*/ 628318 h 704847"/>
                <a:gd name="connsiteX41" fmla="*/ 490105 w 705137"/>
                <a:gd name="connsiteY41" fmla="*/ 625175 h 704847"/>
                <a:gd name="connsiteX42" fmla="*/ 417906 w 705137"/>
                <a:gd name="connsiteY42" fmla="*/ 552976 h 704847"/>
                <a:gd name="connsiteX43" fmla="*/ 321322 w 705137"/>
                <a:gd name="connsiteY43" fmla="*/ 552976 h 704847"/>
                <a:gd name="connsiteX44" fmla="*/ 292747 w 705137"/>
                <a:gd name="connsiteY44" fmla="*/ 524401 h 704847"/>
                <a:gd name="connsiteX45" fmla="*/ 321322 w 705137"/>
                <a:gd name="connsiteY45" fmla="*/ 495826 h 704847"/>
                <a:gd name="connsiteX46" fmla="*/ 393522 w 705137"/>
                <a:gd name="connsiteY46" fmla="*/ 423531 h 704847"/>
                <a:gd name="connsiteX47" fmla="*/ 393522 w 705137"/>
                <a:gd name="connsiteY47" fmla="*/ 415911 h 704847"/>
                <a:gd name="connsiteX48" fmla="*/ 321513 w 705137"/>
                <a:gd name="connsiteY48" fmla="*/ 343141 h 704847"/>
                <a:gd name="connsiteX49" fmla="*/ 321322 w 705137"/>
                <a:gd name="connsiteY49" fmla="*/ 343140 h 704847"/>
                <a:gd name="connsiteX50" fmla="*/ 212833 w 705137"/>
                <a:gd name="connsiteY50" fmla="*/ 343140 h 704847"/>
                <a:gd name="connsiteX51" fmla="*/ 140347 w 705137"/>
                <a:gd name="connsiteY51" fmla="*/ 415434 h 704847"/>
                <a:gd name="connsiteX52" fmla="*/ 140347 w 705137"/>
                <a:gd name="connsiteY52" fmla="*/ 423055 h 704847"/>
                <a:gd name="connsiteX53" fmla="*/ 111772 w 705137"/>
                <a:gd name="connsiteY53" fmla="*/ 451630 h 704847"/>
                <a:gd name="connsiteX54" fmla="*/ 60052 w 705137"/>
                <a:gd name="connsiteY54" fmla="*/ 451630 h 704847"/>
                <a:gd name="connsiteX55" fmla="*/ 44050 w 705137"/>
                <a:gd name="connsiteY55" fmla="*/ 352188 h 704847"/>
                <a:gd name="connsiteX56" fmla="*/ 64147 w 705137"/>
                <a:gd name="connsiteY56" fmla="*/ 243032 h 704847"/>
                <a:gd name="connsiteX57" fmla="*/ 83864 w 705137"/>
                <a:gd name="connsiteY57" fmla="*/ 200455 h 704847"/>
                <a:gd name="connsiteX58" fmla="*/ 68053 w 705137"/>
                <a:gd name="connsiteY58" fmla="*/ 184644 h 704847"/>
                <a:gd name="connsiteX59" fmla="*/ 53575 w 705137"/>
                <a:gd name="connsiteY59" fmla="*/ 165594 h 704847"/>
                <a:gd name="connsiteX60" fmla="*/ 30715 w 705137"/>
                <a:gd name="connsiteY60" fmla="*/ 209409 h 704847"/>
                <a:gd name="connsiteX61" fmla="*/ -146 w 705137"/>
                <a:gd name="connsiteY61" fmla="*/ 352284 h 704847"/>
                <a:gd name="connsiteX62" fmla="*/ 24047 w 705137"/>
                <a:gd name="connsiteY62" fmla="*/ 479633 h 704847"/>
                <a:gd name="connsiteX63" fmla="*/ 24047 w 705137"/>
                <a:gd name="connsiteY63" fmla="*/ 481252 h 704847"/>
                <a:gd name="connsiteX64" fmla="*/ 26238 w 705137"/>
                <a:gd name="connsiteY64" fmla="*/ 486301 h 704847"/>
                <a:gd name="connsiteX65" fmla="*/ 30619 w 705137"/>
                <a:gd name="connsiteY65" fmla="*/ 495826 h 704847"/>
                <a:gd name="connsiteX66" fmla="*/ 40621 w 705137"/>
                <a:gd name="connsiteY66" fmla="*/ 516590 h 704847"/>
                <a:gd name="connsiteX67" fmla="*/ 45859 w 705137"/>
                <a:gd name="connsiteY67" fmla="*/ 526115 h 704847"/>
                <a:gd name="connsiteX68" fmla="*/ 57004 w 705137"/>
                <a:gd name="connsiteY68" fmla="*/ 544593 h 704847"/>
                <a:gd name="connsiteX69" fmla="*/ 64909 w 705137"/>
                <a:gd name="connsiteY69" fmla="*/ 555928 h 704847"/>
                <a:gd name="connsiteX70" fmla="*/ 75387 w 705137"/>
                <a:gd name="connsiteY70" fmla="*/ 569930 h 704847"/>
                <a:gd name="connsiteX71" fmla="*/ 86721 w 705137"/>
                <a:gd name="connsiteY71" fmla="*/ 583551 h 704847"/>
                <a:gd name="connsiteX72" fmla="*/ 91198 w 705137"/>
                <a:gd name="connsiteY72" fmla="*/ 588980 h 704847"/>
                <a:gd name="connsiteX73" fmla="*/ 95770 w 705137"/>
                <a:gd name="connsiteY73" fmla="*/ 593457 h 704847"/>
                <a:gd name="connsiteX74" fmla="*/ 111296 w 705137"/>
                <a:gd name="connsiteY74" fmla="*/ 608982 h 704847"/>
                <a:gd name="connsiteX75" fmla="*/ 123774 w 705137"/>
                <a:gd name="connsiteY75" fmla="*/ 620413 h 704847"/>
                <a:gd name="connsiteX76" fmla="*/ 139490 w 705137"/>
                <a:gd name="connsiteY76" fmla="*/ 632795 h 704847"/>
                <a:gd name="connsiteX77" fmla="*/ 149682 w 705137"/>
                <a:gd name="connsiteY77" fmla="*/ 640891 h 704847"/>
                <a:gd name="connsiteX78" fmla="*/ 153587 w 705137"/>
                <a:gd name="connsiteY78" fmla="*/ 643368 h 704847"/>
                <a:gd name="connsiteX79" fmla="*/ 161683 w 705137"/>
                <a:gd name="connsiteY79" fmla="*/ 648511 h 704847"/>
                <a:gd name="connsiteX80" fmla="*/ 180733 w 705137"/>
                <a:gd name="connsiteY80" fmla="*/ 660227 h 704847"/>
                <a:gd name="connsiteX81" fmla="*/ 192925 w 705137"/>
                <a:gd name="connsiteY81" fmla="*/ 666514 h 704847"/>
                <a:gd name="connsiteX82" fmla="*/ 209880 w 705137"/>
                <a:gd name="connsiteY82" fmla="*/ 674705 h 704847"/>
                <a:gd name="connsiteX83" fmla="*/ 223786 w 705137"/>
                <a:gd name="connsiteY83" fmla="*/ 680325 h 704847"/>
                <a:gd name="connsiteX84" fmla="*/ 241693 w 705137"/>
                <a:gd name="connsiteY84" fmla="*/ 686897 h 704847"/>
                <a:gd name="connsiteX85" fmla="*/ 253504 w 705137"/>
                <a:gd name="connsiteY85" fmla="*/ 690516 h 704847"/>
                <a:gd name="connsiteX86" fmla="*/ 265220 w 705137"/>
                <a:gd name="connsiteY86" fmla="*/ 694136 h 704847"/>
                <a:gd name="connsiteX87" fmla="*/ 273316 w 705137"/>
                <a:gd name="connsiteY87" fmla="*/ 695660 h 704847"/>
                <a:gd name="connsiteX88" fmla="*/ 298748 w 705137"/>
                <a:gd name="connsiteY88" fmla="*/ 700327 h 704847"/>
                <a:gd name="connsiteX89" fmla="*/ 311702 w 705137"/>
                <a:gd name="connsiteY89" fmla="*/ 702328 h 704847"/>
                <a:gd name="connsiteX90" fmla="*/ 351517 w 705137"/>
                <a:gd name="connsiteY90" fmla="*/ 704804 h 704847"/>
                <a:gd name="connsiteX91" fmla="*/ 352279 w 705137"/>
                <a:gd name="connsiteY91" fmla="*/ 704804 h 704847"/>
                <a:gd name="connsiteX92" fmla="*/ 386092 w 705137"/>
                <a:gd name="connsiteY92" fmla="*/ 703185 h 704847"/>
                <a:gd name="connsiteX93" fmla="*/ 395617 w 705137"/>
                <a:gd name="connsiteY93" fmla="*/ 701851 h 704847"/>
                <a:gd name="connsiteX94" fmla="*/ 419620 w 705137"/>
                <a:gd name="connsiteY94" fmla="*/ 698137 h 704847"/>
                <a:gd name="connsiteX95" fmla="*/ 429907 w 705137"/>
                <a:gd name="connsiteY95" fmla="*/ 695851 h 704847"/>
                <a:gd name="connsiteX96" fmla="*/ 452672 w 705137"/>
                <a:gd name="connsiteY96" fmla="*/ 689945 h 704847"/>
                <a:gd name="connsiteX97" fmla="*/ 462197 w 705137"/>
                <a:gd name="connsiteY97" fmla="*/ 686897 h 704847"/>
                <a:gd name="connsiteX98" fmla="*/ 475342 w 705137"/>
                <a:gd name="connsiteY98" fmla="*/ 682611 h 704847"/>
                <a:gd name="connsiteX99" fmla="*/ 478294 w 705137"/>
                <a:gd name="connsiteY99" fmla="*/ 680991 h 704847"/>
                <a:gd name="connsiteX100" fmla="*/ 685273 w 705137"/>
                <a:gd name="connsiteY100" fmla="*/ 466488 h 704847"/>
                <a:gd name="connsiteX101" fmla="*/ 686225 w 705137"/>
                <a:gd name="connsiteY101" fmla="*/ 464679 h 704847"/>
                <a:gd name="connsiteX102" fmla="*/ 687082 w 705137"/>
                <a:gd name="connsiteY102" fmla="*/ 461916 h 704847"/>
                <a:gd name="connsiteX103" fmla="*/ 112344 w 705137"/>
                <a:gd name="connsiteY103" fmla="*/ 495063 h 704847"/>
                <a:gd name="connsiteX104" fmla="*/ 184638 w 705137"/>
                <a:gd name="connsiteY104" fmla="*/ 422769 h 704847"/>
                <a:gd name="connsiteX105" fmla="*/ 184638 w 705137"/>
                <a:gd name="connsiteY105" fmla="*/ 415149 h 704847"/>
                <a:gd name="connsiteX106" fmla="*/ 213213 w 705137"/>
                <a:gd name="connsiteY106" fmla="*/ 386574 h 704847"/>
                <a:gd name="connsiteX107" fmla="*/ 321322 w 705137"/>
                <a:gd name="connsiteY107" fmla="*/ 386574 h 704847"/>
                <a:gd name="connsiteX108" fmla="*/ 349897 w 705137"/>
                <a:gd name="connsiteY108" fmla="*/ 415149 h 704847"/>
                <a:gd name="connsiteX109" fmla="*/ 349897 w 705137"/>
                <a:gd name="connsiteY109" fmla="*/ 422769 h 704847"/>
                <a:gd name="connsiteX110" fmla="*/ 321322 w 705137"/>
                <a:gd name="connsiteY110" fmla="*/ 451344 h 704847"/>
                <a:gd name="connsiteX111" fmla="*/ 251418 w 705137"/>
                <a:gd name="connsiteY111" fmla="*/ 526506 h 704847"/>
                <a:gd name="connsiteX112" fmla="*/ 321322 w 705137"/>
                <a:gd name="connsiteY112" fmla="*/ 596409 h 704847"/>
                <a:gd name="connsiteX113" fmla="*/ 418192 w 705137"/>
                <a:gd name="connsiteY113" fmla="*/ 596409 h 704847"/>
                <a:gd name="connsiteX114" fmla="*/ 446767 w 705137"/>
                <a:gd name="connsiteY114" fmla="*/ 624984 h 704847"/>
                <a:gd name="connsiteX115" fmla="*/ 446767 w 705137"/>
                <a:gd name="connsiteY115" fmla="*/ 646416 h 704847"/>
                <a:gd name="connsiteX116" fmla="*/ 444862 w 705137"/>
                <a:gd name="connsiteY116" fmla="*/ 647082 h 704847"/>
                <a:gd name="connsiteX117" fmla="*/ 409333 w 705137"/>
                <a:gd name="connsiteY117" fmla="*/ 655655 h 704847"/>
                <a:gd name="connsiteX118" fmla="*/ 398761 w 705137"/>
                <a:gd name="connsiteY118" fmla="*/ 657274 h 704847"/>
                <a:gd name="connsiteX119" fmla="*/ 368566 w 705137"/>
                <a:gd name="connsiteY119" fmla="*/ 660322 h 704847"/>
                <a:gd name="connsiteX120" fmla="*/ 359517 w 705137"/>
                <a:gd name="connsiteY120" fmla="*/ 660322 h 704847"/>
                <a:gd name="connsiteX121" fmla="*/ 320084 w 705137"/>
                <a:gd name="connsiteY121" fmla="*/ 658893 h 704847"/>
                <a:gd name="connsiteX122" fmla="*/ 317512 w 705137"/>
                <a:gd name="connsiteY122" fmla="*/ 658893 h 704847"/>
                <a:gd name="connsiteX123" fmla="*/ 283794 w 705137"/>
                <a:gd name="connsiteY123" fmla="*/ 652988 h 704847"/>
                <a:gd name="connsiteX124" fmla="*/ 265982 w 705137"/>
                <a:gd name="connsiteY124" fmla="*/ 648416 h 704847"/>
                <a:gd name="connsiteX125" fmla="*/ 257124 w 705137"/>
                <a:gd name="connsiteY125" fmla="*/ 645749 h 704847"/>
                <a:gd name="connsiteX126" fmla="*/ 239883 w 705137"/>
                <a:gd name="connsiteY126" fmla="*/ 639367 h 704847"/>
                <a:gd name="connsiteX127" fmla="*/ 229120 w 705137"/>
                <a:gd name="connsiteY127" fmla="*/ 634986 h 704847"/>
                <a:gd name="connsiteX128" fmla="*/ 212928 w 705137"/>
                <a:gd name="connsiteY128" fmla="*/ 627175 h 704847"/>
                <a:gd name="connsiteX129" fmla="*/ 203403 w 705137"/>
                <a:gd name="connsiteY129" fmla="*/ 622318 h 704847"/>
                <a:gd name="connsiteX130" fmla="*/ 184353 w 705137"/>
                <a:gd name="connsiteY130" fmla="*/ 610983 h 704847"/>
                <a:gd name="connsiteX131" fmla="*/ 178924 w 705137"/>
                <a:gd name="connsiteY131" fmla="*/ 607649 h 704847"/>
                <a:gd name="connsiteX132" fmla="*/ 165303 w 705137"/>
                <a:gd name="connsiteY132" fmla="*/ 597362 h 704847"/>
                <a:gd name="connsiteX133" fmla="*/ 152920 w 705137"/>
                <a:gd name="connsiteY133" fmla="*/ 587837 h 704847"/>
                <a:gd name="connsiteX134" fmla="*/ 141300 w 705137"/>
                <a:gd name="connsiteY134" fmla="*/ 577264 h 704847"/>
                <a:gd name="connsiteX135" fmla="*/ 128250 w 705137"/>
                <a:gd name="connsiteY135" fmla="*/ 564120 h 704847"/>
                <a:gd name="connsiteX136" fmla="*/ 121392 w 705137"/>
                <a:gd name="connsiteY136" fmla="*/ 556690 h 704847"/>
                <a:gd name="connsiteX137" fmla="*/ 103295 w 705137"/>
                <a:gd name="connsiteY137" fmla="*/ 534116 h 704847"/>
                <a:gd name="connsiteX138" fmla="*/ 98152 w 705137"/>
                <a:gd name="connsiteY138" fmla="*/ 527258 h 704847"/>
                <a:gd name="connsiteX139" fmla="*/ 80625 w 705137"/>
                <a:gd name="connsiteY139" fmla="*/ 498683 h 704847"/>
                <a:gd name="connsiteX140" fmla="*/ 79387 w 705137"/>
                <a:gd name="connsiteY140" fmla="*/ 496111 h 704847"/>
                <a:gd name="connsiteX141" fmla="*/ 598690 w 705137"/>
                <a:gd name="connsiteY141" fmla="*/ 435723 h 704847"/>
                <a:gd name="connsiteX142" fmla="*/ 566686 w 705137"/>
                <a:gd name="connsiteY142" fmla="*/ 403719 h 704847"/>
                <a:gd name="connsiteX143" fmla="*/ 566686 w 705137"/>
                <a:gd name="connsiteY143" fmla="*/ 319422 h 704847"/>
                <a:gd name="connsiteX144" fmla="*/ 490486 w 705137"/>
                <a:gd name="connsiteY144" fmla="*/ 243222 h 704847"/>
                <a:gd name="connsiteX145" fmla="*/ 431431 w 705137"/>
                <a:gd name="connsiteY145" fmla="*/ 243222 h 704847"/>
                <a:gd name="connsiteX146" fmla="*/ 399427 w 705137"/>
                <a:gd name="connsiteY146" fmla="*/ 211218 h 704847"/>
                <a:gd name="connsiteX147" fmla="*/ 431431 w 705137"/>
                <a:gd name="connsiteY147" fmla="*/ 179214 h 704847"/>
                <a:gd name="connsiteX148" fmla="*/ 490486 w 705137"/>
                <a:gd name="connsiteY148" fmla="*/ 179214 h 704847"/>
                <a:gd name="connsiteX149" fmla="*/ 562495 w 705137"/>
                <a:gd name="connsiteY149" fmla="*/ 127398 h 704847"/>
                <a:gd name="connsiteX150" fmla="*/ 566401 w 705137"/>
                <a:gd name="connsiteY150" fmla="*/ 130923 h 704847"/>
                <a:gd name="connsiteX151" fmla="*/ 575926 w 705137"/>
                <a:gd name="connsiteY151" fmla="*/ 140448 h 704847"/>
                <a:gd name="connsiteX152" fmla="*/ 586022 w 705137"/>
                <a:gd name="connsiteY152" fmla="*/ 151497 h 704847"/>
                <a:gd name="connsiteX153" fmla="*/ 594785 w 705137"/>
                <a:gd name="connsiteY153" fmla="*/ 162260 h 704847"/>
                <a:gd name="connsiteX154" fmla="*/ 604310 w 705137"/>
                <a:gd name="connsiteY154" fmla="*/ 175404 h 704847"/>
                <a:gd name="connsiteX155" fmla="*/ 610882 w 705137"/>
                <a:gd name="connsiteY155" fmla="*/ 184929 h 704847"/>
                <a:gd name="connsiteX156" fmla="*/ 619741 w 705137"/>
                <a:gd name="connsiteY156" fmla="*/ 199693 h 704847"/>
                <a:gd name="connsiteX157" fmla="*/ 625646 w 705137"/>
                <a:gd name="connsiteY157" fmla="*/ 210552 h 704847"/>
                <a:gd name="connsiteX158" fmla="*/ 632504 w 705137"/>
                <a:gd name="connsiteY158" fmla="*/ 224744 h 704847"/>
                <a:gd name="connsiteX159" fmla="*/ 638314 w 705137"/>
                <a:gd name="connsiteY159" fmla="*/ 238365 h 704847"/>
                <a:gd name="connsiteX160" fmla="*/ 642505 w 705137"/>
                <a:gd name="connsiteY160" fmla="*/ 249890 h 704847"/>
                <a:gd name="connsiteX161" fmla="*/ 648125 w 705137"/>
                <a:gd name="connsiteY161" fmla="*/ 267607 h 704847"/>
                <a:gd name="connsiteX162" fmla="*/ 651268 w 705137"/>
                <a:gd name="connsiteY162" fmla="*/ 279799 h 704847"/>
                <a:gd name="connsiteX163" fmla="*/ 654126 w 705137"/>
                <a:gd name="connsiteY163" fmla="*/ 291609 h 704847"/>
                <a:gd name="connsiteX164" fmla="*/ 657841 w 705137"/>
                <a:gd name="connsiteY164" fmla="*/ 315803 h 704847"/>
                <a:gd name="connsiteX165" fmla="*/ 657841 w 705137"/>
                <a:gd name="connsiteY165" fmla="*/ 318756 h 704847"/>
                <a:gd name="connsiteX166" fmla="*/ 657841 w 705137"/>
                <a:gd name="connsiteY166" fmla="*/ 383145 h 704847"/>
                <a:gd name="connsiteX167" fmla="*/ 656602 w 705137"/>
                <a:gd name="connsiteY167" fmla="*/ 392098 h 704847"/>
                <a:gd name="connsiteX168" fmla="*/ 653650 w 705137"/>
                <a:gd name="connsiteY168" fmla="*/ 411148 h 704847"/>
                <a:gd name="connsiteX169" fmla="*/ 650602 w 705137"/>
                <a:gd name="connsiteY169" fmla="*/ 424197 h 704847"/>
                <a:gd name="connsiteX170" fmla="*/ 647744 w 705137"/>
                <a:gd name="connsiteY170" fmla="*/ 435437 h 704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</a:cxnLst>
              <a:rect l="l" t="t" r="r" b="b"/>
              <a:pathLst>
                <a:path w="705137" h="704847">
                  <a:moveTo>
                    <a:pt x="687082" y="461916"/>
                  </a:moveTo>
                  <a:cubicBezTo>
                    <a:pt x="690702" y="450772"/>
                    <a:pt x="693845" y="439438"/>
                    <a:pt x="696607" y="427817"/>
                  </a:cubicBezTo>
                  <a:lnTo>
                    <a:pt x="697179" y="425626"/>
                  </a:lnTo>
                  <a:cubicBezTo>
                    <a:pt x="705723" y="386746"/>
                    <a:pt x="707275" y="346654"/>
                    <a:pt x="701751" y="307230"/>
                  </a:cubicBezTo>
                  <a:cubicBezTo>
                    <a:pt x="700798" y="299420"/>
                    <a:pt x="699655" y="291705"/>
                    <a:pt x="698227" y="284180"/>
                  </a:cubicBezTo>
                  <a:cubicBezTo>
                    <a:pt x="697274" y="279417"/>
                    <a:pt x="696036" y="274655"/>
                    <a:pt x="694893" y="270083"/>
                  </a:cubicBezTo>
                  <a:cubicBezTo>
                    <a:pt x="693750" y="265511"/>
                    <a:pt x="693369" y="263034"/>
                    <a:pt x="692416" y="259605"/>
                  </a:cubicBezTo>
                  <a:cubicBezTo>
                    <a:pt x="692416" y="258463"/>
                    <a:pt x="691654" y="257319"/>
                    <a:pt x="691273" y="256081"/>
                  </a:cubicBezTo>
                  <a:cubicBezTo>
                    <a:pt x="689368" y="249414"/>
                    <a:pt x="687273" y="242937"/>
                    <a:pt x="684987" y="237031"/>
                  </a:cubicBezTo>
                  <a:cubicBezTo>
                    <a:pt x="683463" y="232364"/>
                    <a:pt x="681748" y="227506"/>
                    <a:pt x="680034" y="223315"/>
                  </a:cubicBezTo>
                  <a:cubicBezTo>
                    <a:pt x="678319" y="219124"/>
                    <a:pt x="675748" y="212933"/>
                    <a:pt x="673462" y="207885"/>
                  </a:cubicBezTo>
                  <a:cubicBezTo>
                    <a:pt x="671176" y="202836"/>
                    <a:pt x="668509" y="197217"/>
                    <a:pt x="665746" y="191978"/>
                  </a:cubicBezTo>
                  <a:cubicBezTo>
                    <a:pt x="662984" y="186739"/>
                    <a:pt x="661174" y="183215"/>
                    <a:pt x="658698" y="178833"/>
                  </a:cubicBezTo>
                  <a:cubicBezTo>
                    <a:pt x="656221" y="174452"/>
                    <a:pt x="652507" y="168356"/>
                    <a:pt x="649173" y="163212"/>
                  </a:cubicBezTo>
                  <a:cubicBezTo>
                    <a:pt x="645839" y="158069"/>
                    <a:pt x="643648" y="154640"/>
                    <a:pt x="640696" y="150544"/>
                  </a:cubicBezTo>
                  <a:cubicBezTo>
                    <a:pt x="639362" y="148639"/>
                    <a:pt x="638219" y="146544"/>
                    <a:pt x="636790" y="144639"/>
                  </a:cubicBezTo>
                  <a:cubicBezTo>
                    <a:pt x="635362" y="142734"/>
                    <a:pt x="631933" y="138543"/>
                    <a:pt x="629456" y="135114"/>
                  </a:cubicBezTo>
                  <a:cubicBezTo>
                    <a:pt x="626980" y="131685"/>
                    <a:pt x="624217" y="128351"/>
                    <a:pt x="621455" y="125112"/>
                  </a:cubicBezTo>
                  <a:cubicBezTo>
                    <a:pt x="616978" y="119778"/>
                    <a:pt x="611930" y="114730"/>
                    <a:pt x="607453" y="109682"/>
                  </a:cubicBezTo>
                  <a:cubicBezTo>
                    <a:pt x="605167" y="107205"/>
                    <a:pt x="602977" y="104634"/>
                    <a:pt x="600500" y="102252"/>
                  </a:cubicBezTo>
                  <a:cubicBezTo>
                    <a:pt x="593356" y="95109"/>
                    <a:pt x="585832" y="88346"/>
                    <a:pt x="578116" y="81964"/>
                  </a:cubicBezTo>
                  <a:cubicBezTo>
                    <a:pt x="575163" y="79392"/>
                    <a:pt x="572020" y="77202"/>
                    <a:pt x="568591" y="74820"/>
                  </a:cubicBezTo>
                  <a:cubicBezTo>
                    <a:pt x="565162" y="72439"/>
                    <a:pt x="561162" y="68820"/>
                    <a:pt x="557257" y="66057"/>
                  </a:cubicBezTo>
                  <a:lnTo>
                    <a:pt x="555923" y="65295"/>
                  </a:lnTo>
                  <a:cubicBezTo>
                    <a:pt x="454491" y="-7084"/>
                    <a:pt x="322313" y="-20313"/>
                    <a:pt x="208546" y="30529"/>
                  </a:cubicBezTo>
                  <a:cubicBezTo>
                    <a:pt x="193525" y="37214"/>
                    <a:pt x="179009" y="44981"/>
                    <a:pt x="165112" y="53770"/>
                  </a:cubicBezTo>
                  <a:cubicBezTo>
                    <a:pt x="172151" y="57693"/>
                    <a:pt x="178571" y="62636"/>
                    <a:pt x="184162" y="68439"/>
                  </a:cubicBezTo>
                  <a:cubicBezTo>
                    <a:pt x="189430" y="73426"/>
                    <a:pt x="193925" y="79173"/>
                    <a:pt x="197497" y="85488"/>
                  </a:cubicBezTo>
                  <a:cubicBezTo>
                    <a:pt x="210261" y="78251"/>
                    <a:pt x="223500" y="71887"/>
                    <a:pt x="237121" y="66438"/>
                  </a:cubicBezTo>
                  <a:cubicBezTo>
                    <a:pt x="331181" y="28512"/>
                    <a:pt x="437899" y="39454"/>
                    <a:pt x="522300" y="95680"/>
                  </a:cubicBezTo>
                  <a:lnTo>
                    <a:pt x="522300" y="103491"/>
                  </a:lnTo>
                  <a:cubicBezTo>
                    <a:pt x="522252" y="121144"/>
                    <a:pt x="507946" y="135442"/>
                    <a:pt x="490296" y="135495"/>
                  </a:cubicBezTo>
                  <a:lnTo>
                    <a:pt x="431241" y="135495"/>
                  </a:lnTo>
                  <a:cubicBezTo>
                    <a:pt x="389159" y="135495"/>
                    <a:pt x="355041" y="169610"/>
                    <a:pt x="355041" y="211695"/>
                  </a:cubicBezTo>
                  <a:cubicBezTo>
                    <a:pt x="355041" y="253779"/>
                    <a:pt x="389159" y="287895"/>
                    <a:pt x="431241" y="287895"/>
                  </a:cubicBezTo>
                  <a:lnTo>
                    <a:pt x="490296" y="287895"/>
                  </a:lnTo>
                  <a:cubicBezTo>
                    <a:pt x="507974" y="287895"/>
                    <a:pt x="522300" y="302223"/>
                    <a:pt x="522300" y="319899"/>
                  </a:cubicBezTo>
                  <a:lnTo>
                    <a:pt x="522300" y="404481"/>
                  </a:lnTo>
                  <a:cubicBezTo>
                    <a:pt x="522300" y="446565"/>
                    <a:pt x="556418" y="480681"/>
                    <a:pt x="598500" y="480681"/>
                  </a:cubicBezTo>
                  <a:lnTo>
                    <a:pt x="632504" y="480681"/>
                  </a:lnTo>
                  <a:cubicBezTo>
                    <a:pt x="603167" y="544622"/>
                    <a:pt x="552951" y="596686"/>
                    <a:pt x="490105" y="628318"/>
                  </a:cubicBezTo>
                  <a:lnTo>
                    <a:pt x="490105" y="625175"/>
                  </a:lnTo>
                  <a:cubicBezTo>
                    <a:pt x="490048" y="585322"/>
                    <a:pt x="457758" y="553033"/>
                    <a:pt x="417906" y="552976"/>
                  </a:cubicBezTo>
                  <a:lnTo>
                    <a:pt x="321322" y="552976"/>
                  </a:lnTo>
                  <a:cubicBezTo>
                    <a:pt x="305539" y="552976"/>
                    <a:pt x="292747" y="540183"/>
                    <a:pt x="292747" y="524401"/>
                  </a:cubicBezTo>
                  <a:cubicBezTo>
                    <a:pt x="292747" y="508619"/>
                    <a:pt x="305539" y="495826"/>
                    <a:pt x="321322" y="495826"/>
                  </a:cubicBezTo>
                  <a:cubicBezTo>
                    <a:pt x="361194" y="495721"/>
                    <a:pt x="393474" y="463400"/>
                    <a:pt x="393522" y="423531"/>
                  </a:cubicBezTo>
                  <a:lnTo>
                    <a:pt x="393522" y="415911"/>
                  </a:lnTo>
                  <a:cubicBezTo>
                    <a:pt x="393731" y="375931"/>
                    <a:pt x="361489" y="343351"/>
                    <a:pt x="321513" y="343141"/>
                  </a:cubicBezTo>
                  <a:cubicBezTo>
                    <a:pt x="321446" y="343140"/>
                    <a:pt x="321389" y="343140"/>
                    <a:pt x="321322" y="343140"/>
                  </a:cubicBezTo>
                  <a:lnTo>
                    <a:pt x="212833" y="343140"/>
                  </a:lnTo>
                  <a:cubicBezTo>
                    <a:pt x="172875" y="343140"/>
                    <a:pt x="140452" y="375476"/>
                    <a:pt x="140347" y="415434"/>
                  </a:cubicBezTo>
                  <a:lnTo>
                    <a:pt x="140347" y="423055"/>
                  </a:lnTo>
                  <a:cubicBezTo>
                    <a:pt x="140347" y="438836"/>
                    <a:pt x="127555" y="451630"/>
                    <a:pt x="111772" y="451630"/>
                  </a:cubicBezTo>
                  <a:lnTo>
                    <a:pt x="60052" y="451630"/>
                  </a:lnTo>
                  <a:cubicBezTo>
                    <a:pt x="49279" y="419590"/>
                    <a:pt x="43869" y="385991"/>
                    <a:pt x="44050" y="352188"/>
                  </a:cubicBezTo>
                  <a:cubicBezTo>
                    <a:pt x="43935" y="314872"/>
                    <a:pt x="50746" y="277859"/>
                    <a:pt x="64147" y="243032"/>
                  </a:cubicBezTo>
                  <a:cubicBezTo>
                    <a:pt x="69548" y="228326"/>
                    <a:pt x="76139" y="214087"/>
                    <a:pt x="83864" y="200455"/>
                  </a:cubicBezTo>
                  <a:lnTo>
                    <a:pt x="68053" y="184644"/>
                  </a:lnTo>
                  <a:cubicBezTo>
                    <a:pt x="62357" y="179002"/>
                    <a:pt x="57489" y="172589"/>
                    <a:pt x="53575" y="165594"/>
                  </a:cubicBezTo>
                  <a:cubicBezTo>
                    <a:pt x="44869" y="179605"/>
                    <a:pt x="37230" y="194251"/>
                    <a:pt x="30715" y="209409"/>
                  </a:cubicBezTo>
                  <a:cubicBezTo>
                    <a:pt x="10274" y="254262"/>
                    <a:pt x="-251" y="302995"/>
                    <a:pt x="-146" y="352284"/>
                  </a:cubicBezTo>
                  <a:cubicBezTo>
                    <a:pt x="-99" y="395871"/>
                    <a:pt x="8112" y="439065"/>
                    <a:pt x="24047" y="479633"/>
                  </a:cubicBezTo>
                  <a:cubicBezTo>
                    <a:pt x="24047" y="480205"/>
                    <a:pt x="24047" y="480776"/>
                    <a:pt x="24047" y="481252"/>
                  </a:cubicBezTo>
                  <a:cubicBezTo>
                    <a:pt x="24047" y="481728"/>
                    <a:pt x="25571" y="484586"/>
                    <a:pt x="26238" y="486301"/>
                  </a:cubicBezTo>
                  <a:lnTo>
                    <a:pt x="30619" y="495826"/>
                  </a:lnTo>
                  <a:cubicBezTo>
                    <a:pt x="33762" y="502779"/>
                    <a:pt x="37001" y="509732"/>
                    <a:pt x="40621" y="516590"/>
                  </a:cubicBezTo>
                  <a:cubicBezTo>
                    <a:pt x="42335" y="519733"/>
                    <a:pt x="44050" y="522781"/>
                    <a:pt x="45859" y="526115"/>
                  </a:cubicBezTo>
                  <a:cubicBezTo>
                    <a:pt x="49383" y="532401"/>
                    <a:pt x="53098" y="538497"/>
                    <a:pt x="57004" y="544593"/>
                  </a:cubicBezTo>
                  <a:cubicBezTo>
                    <a:pt x="59575" y="548403"/>
                    <a:pt x="62242" y="552214"/>
                    <a:pt x="64909" y="555928"/>
                  </a:cubicBezTo>
                  <a:cubicBezTo>
                    <a:pt x="67576" y="559643"/>
                    <a:pt x="71767" y="565453"/>
                    <a:pt x="75387" y="569930"/>
                  </a:cubicBezTo>
                  <a:cubicBezTo>
                    <a:pt x="79006" y="574407"/>
                    <a:pt x="82816" y="579455"/>
                    <a:pt x="86721" y="583551"/>
                  </a:cubicBezTo>
                  <a:cubicBezTo>
                    <a:pt x="88246" y="585361"/>
                    <a:pt x="89674" y="587266"/>
                    <a:pt x="91198" y="588980"/>
                  </a:cubicBezTo>
                  <a:cubicBezTo>
                    <a:pt x="92722" y="590695"/>
                    <a:pt x="94342" y="591933"/>
                    <a:pt x="95770" y="593457"/>
                  </a:cubicBezTo>
                  <a:cubicBezTo>
                    <a:pt x="100723" y="598791"/>
                    <a:pt x="105962" y="604030"/>
                    <a:pt x="111296" y="608982"/>
                  </a:cubicBezTo>
                  <a:cubicBezTo>
                    <a:pt x="116630" y="613936"/>
                    <a:pt x="119487" y="616698"/>
                    <a:pt x="123774" y="620413"/>
                  </a:cubicBezTo>
                  <a:cubicBezTo>
                    <a:pt x="128060" y="624127"/>
                    <a:pt x="134156" y="628795"/>
                    <a:pt x="139490" y="632795"/>
                  </a:cubicBezTo>
                  <a:cubicBezTo>
                    <a:pt x="143014" y="635462"/>
                    <a:pt x="146062" y="638320"/>
                    <a:pt x="149682" y="640891"/>
                  </a:cubicBezTo>
                  <a:lnTo>
                    <a:pt x="153587" y="643368"/>
                  </a:lnTo>
                  <a:cubicBezTo>
                    <a:pt x="156254" y="645178"/>
                    <a:pt x="159016" y="646797"/>
                    <a:pt x="161683" y="648511"/>
                  </a:cubicBezTo>
                  <a:cubicBezTo>
                    <a:pt x="167970" y="652607"/>
                    <a:pt x="174352" y="656607"/>
                    <a:pt x="180733" y="660227"/>
                  </a:cubicBezTo>
                  <a:cubicBezTo>
                    <a:pt x="184734" y="662418"/>
                    <a:pt x="188829" y="664418"/>
                    <a:pt x="192925" y="666514"/>
                  </a:cubicBezTo>
                  <a:cubicBezTo>
                    <a:pt x="198545" y="669371"/>
                    <a:pt x="204165" y="672133"/>
                    <a:pt x="209880" y="674705"/>
                  </a:cubicBezTo>
                  <a:cubicBezTo>
                    <a:pt x="215595" y="677277"/>
                    <a:pt x="219405" y="678515"/>
                    <a:pt x="223786" y="680325"/>
                  </a:cubicBezTo>
                  <a:cubicBezTo>
                    <a:pt x="228168" y="682134"/>
                    <a:pt x="235597" y="684897"/>
                    <a:pt x="241693" y="686897"/>
                  </a:cubicBezTo>
                  <a:cubicBezTo>
                    <a:pt x="245599" y="688230"/>
                    <a:pt x="249599" y="689374"/>
                    <a:pt x="253504" y="690516"/>
                  </a:cubicBezTo>
                  <a:cubicBezTo>
                    <a:pt x="257409" y="691659"/>
                    <a:pt x="261220" y="693088"/>
                    <a:pt x="265220" y="694136"/>
                  </a:cubicBezTo>
                  <a:cubicBezTo>
                    <a:pt x="269221" y="695184"/>
                    <a:pt x="270554" y="694993"/>
                    <a:pt x="273316" y="695660"/>
                  </a:cubicBezTo>
                  <a:cubicBezTo>
                    <a:pt x="281603" y="697565"/>
                    <a:pt x="290175" y="698994"/>
                    <a:pt x="298748" y="700327"/>
                  </a:cubicBezTo>
                  <a:cubicBezTo>
                    <a:pt x="303034" y="700994"/>
                    <a:pt x="307321" y="701851"/>
                    <a:pt x="311702" y="702328"/>
                  </a:cubicBezTo>
                  <a:cubicBezTo>
                    <a:pt x="324923" y="703880"/>
                    <a:pt x="338210" y="704699"/>
                    <a:pt x="351517" y="704804"/>
                  </a:cubicBezTo>
                  <a:lnTo>
                    <a:pt x="352279" y="704804"/>
                  </a:lnTo>
                  <a:cubicBezTo>
                    <a:pt x="363613" y="704804"/>
                    <a:pt x="374853" y="704232"/>
                    <a:pt x="386092" y="703185"/>
                  </a:cubicBezTo>
                  <a:lnTo>
                    <a:pt x="395617" y="701851"/>
                  </a:lnTo>
                  <a:cubicBezTo>
                    <a:pt x="403713" y="700803"/>
                    <a:pt x="411715" y="699756"/>
                    <a:pt x="419620" y="698137"/>
                  </a:cubicBezTo>
                  <a:cubicBezTo>
                    <a:pt x="423049" y="697470"/>
                    <a:pt x="426478" y="696613"/>
                    <a:pt x="429907" y="695851"/>
                  </a:cubicBezTo>
                  <a:cubicBezTo>
                    <a:pt x="437527" y="694136"/>
                    <a:pt x="445147" y="692231"/>
                    <a:pt x="452672" y="689945"/>
                  </a:cubicBezTo>
                  <a:lnTo>
                    <a:pt x="462197" y="686897"/>
                  </a:lnTo>
                  <a:cubicBezTo>
                    <a:pt x="466579" y="685468"/>
                    <a:pt x="471055" y="684230"/>
                    <a:pt x="475342" y="682611"/>
                  </a:cubicBezTo>
                  <a:cubicBezTo>
                    <a:pt x="476361" y="682144"/>
                    <a:pt x="477351" y="681601"/>
                    <a:pt x="478294" y="680991"/>
                  </a:cubicBezTo>
                  <a:cubicBezTo>
                    <a:pt x="575554" y="643520"/>
                    <a:pt x="651297" y="565025"/>
                    <a:pt x="685273" y="466488"/>
                  </a:cubicBezTo>
                  <a:cubicBezTo>
                    <a:pt x="685644" y="465917"/>
                    <a:pt x="685968" y="465310"/>
                    <a:pt x="686225" y="464679"/>
                  </a:cubicBezTo>
                  <a:cubicBezTo>
                    <a:pt x="686606" y="463917"/>
                    <a:pt x="686796" y="462964"/>
                    <a:pt x="687082" y="461916"/>
                  </a:cubicBezTo>
                  <a:close/>
                  <a:moveTo>
                    <a:pt x="112344" y="495063"/>
                  </a:moveTo>
                  <a:cubicBezTo>
                    <a:pt x="152254" y="495011"/>
                    <a:pt x="184581" y="462675"/>
                    <a:pt x="184638" y="422769"/>
                  </a:cubicBezTo>
                  <a:lnTo>
                    <a:pt x="184638" y="415149"/>
                  </a:lnTo>
                  <a:cubicBezTo>
                    <a:pt x="184638" y="399367"/>
                    <a:pt x="197431" y="386574"/>
                    <a:pt x="213213" y="386574"/>
                  </a:cubicBezTo>
                  <a:lnTo>
                    <a:pt x="321322" y="386574"/>
                  </a:lnTo>
                  <a:cubicBezTo>
                    <a:pt x="337105" y="386574"/>
                    <a:pt x="349897" y="399367"/>
                    <a:pt x="349897" y="415149"/>
                  </a:cubicBezTo>
                  <a:lnTo>
                    <a:pt x="349897" y="422769"/>
                  </a:lnTo>
                  <a:cubicBezTo>
                    <a:pt x="349897" y="438551"/>
                    <a:pt x="337105" y="451344"/>
                    <a:pt x="321322" y="451344"/>
                  </a:cubicBezTo>
                  <a:cubicBezTo>
                    <a:pt x="281260" y="452795"/>
                    <a:pt x="249971" y="486447"/>
                    <a:pt x="251418" y="526506"/>
                  </a:cubicBezTo>
                  <a:cubicBezTo>
                    <a:pt x="252799" y="564529"/>
                    <a:pt x="283298" y="595028"/>
                    <a:pt x="321322" y="596409"/>
                  </a:cubicBezTo>
                  <a:lnTo>
                    <a:pt x="418192" y="596409"/>
                  </a:lnTo>
                  <a:cubicBezTo>
                    <a:pt x="433974" y="596409"/>
                    <a:pt x="446767" y="609202"/>
                    <a:pt x="446767" y="624984"/>
                  </a:cubicBezTo>
                  <a:lnTo>
                    <a:pt x="446767" y="646416"/>
                  </a:lnTo>
                  <a:lnTo>
                    <a:pt x="444862" y="647082"/>
                  </a:lnTo>
                  <a:cubicBezTo>
                    <a:pt x="433203" y="650654"/>
                    <a:pt x="421335" y="653521"/>
                    <a:pt x="409333" y="655655"/>
                  </a:cubicBezTo>
                  <a:cubicBezTo>
                    <a:pt x="405809" y="656322"/>
                    <a:pt x="402285" y="656798"/>
                    <a:pt x="398761" y="657274"/>
                  </a:cubicBezTo>
                  <a:cubicBezTo>
                    <a:pt x="388759" y="658817"/>
                    <a:pt x="378682" y="659837"/>
                    <a:pt x="368566" y="660322"/>
                  </a:cubicBezTo>
                  <a:lnTo>
                    <a:pt x="359517" y="660322"/>
                  </a:lnTo>
                  <a:cubicBezTo>
                    <a:pt x="346354" y="660656"/>
                    <a:pt x="333190" y="660179"/>
                    <a:pt x="320084" y="658893"/>
                  </a:cubicBezTo>
                  <a:lnTo>
                    <a:pt x="317512" y="658893"/>
                  </a:lnTo>
                  <a:cubicBezTo>
                    <a:pt x="306168" y="657589"/>
                    <a:pt x="294910" y="655617"/>
                    <a:pt x="283794" y="652988"/>
                  </a:cubicBezTo>
                  <a:cubicBezTo>
                    <a:pt x="277793" y="651655"/>
                    <a:pt x="271792" y="650130"/>
                    <a:pt x="265982" y="648416"/>
                  </a:cubicBezTo>
                  <a:lnTo>
                    <a:pt x="257124" y="645749"/>
                  </a:lnTo>
                  <a:cubicBezTo>
                    <a:pt x="251313" y="643844"/>
                    <a:pt x="245599" y="641653"/>
                    <a:pt x="239883" y="639367"/>
                  </a:cubicBezTo>
                  <a:lnTo>
                    <a:pt x="229120" y="634986"/>
                  </a:lnTo>
                  <a:cubicBezTo>
                    <a:pt x="223596" y="632605"/>
                    <a:pt x="218262" y="629938"/>
                    <a:pt x="212928" y="627175"/>
                  </a:cubicBezTo>
                  <a:cubicBezTo>
                    <a:pt x="209784" y="625556"/>
                    <a:pt x="206546" y="624032"/>
                    <a:pt x="203403" y="622318"/>
                  </a:cubicBezTo>
                  <a:cubicBezTo>
                    <a:pt x="197021" y="618793"/>
                    <a:pt x="190830" y="614983"/>
                    <a:pt x="184353" y="610983"/>
                  </a:cubicBezTo>
                  <a:lnTo>
                    <a:pt x="178924" y="607649"/>
                  </a:lnTo>
                  <a:cubicBezTo>
                    <a:pt x="174256" y="604411"/>
                    <a:pt x="169399" y="600886"/>
                    <a:pt x="165303" y="597362"/>
                  </a:cubicBezTo>
                  <a:cubicBezTo>
                    <a:pt x="161207" y="593838"/>
                    <a:pt x="156921" y="590980"/>
                    <a:pt x="152920" y="587837"/>
                  </a:cubicBezTo>
                  <a:cubicBezTo>
                    <a:pt x="148920" y="584694"/>
                    <a:pt x="145110" y="580884"/>
                    <a:pt x="141300" y="577264"/>
                  </a:cubicBezTo>
                  <a:cubicBezTo>
                    <a:pt x="137490" y="573645"/>
                    <a:pt x="132346" y="568597"/>
                    <a:pt x="128250" y="564120"/>
                  </a:cubicBezTo>
                  <a:cubicBezTo>
                    <a:pt x="125898" y="561643"/>
                    <a:pt x="123612" y="559167"/>
                    <a:pt x="121392" y="556690"/>
                  </a:cubicBezTo>
                  <a:cubicBezTo>
                    <a:pt x="114916" y="549356"/>
                    <a:pt x="109010" y="541831"/>
                    <a:pt x="103295" y="534116"/>
                  </a:cubicBezTo>
                  <a:cubicBezTo>
                    <a:pt x="101580" y="531830"/>
                    <a:pt x="99771" y="529639"/>
                    <a:pt x="98152" y="527258"/>
                  </a:cubicBezTo>
                  <a:cubicBezTo>
                    <a:pt x="91798" y="518059"/>
                    <a:pt x="85940" y="508519"/>
                    <a:pt x="80625" y="498683"/>
                  </a:cubicBezTo>
                  <a:cubicBezTo>
                    <a:pt x="80149" y="497826"/>
                    <a:pt x="79768" y="496968"/>
                    <a:pt x="79387" y="496111"/>
                  </a:cubicBezTo>
                  <a:close/>
                  <a:moveTo>
                    <a:pt x="598690" y="435723"/>
                  </a:moveTo>
                  <a:cubicBezTo>
                    <a:pt x="581040" y="435670"/>
                    <a:pt x="566734" y="421372"/>
                    <a:pt x="566686" y="403719"/>
                  </a:cubicBezTo>
                  <a:lnTo>
                    <a:pt x="566686" y="319422"/>
                  </a:lnTo>
                  <a:cubicBezTo>
                    <a:pt x="566686" y="277338"/>
                    <a:pt x="532568" y="243222"/>
                    <a:pt x="490486" y="243222"/>
                  </a:cubicBezTo>
                  <a:lnTo>
                    <a:pt x="431431" y="243222"/>
                  </a:lnTo>
                  <a:cubicBezTo>
                    <a:pt x="413753" y="243222"/>
                    <a:pt x="399427" y="228894"/>
                    <a:pt x="399427" y="211218"/>
                  </a:cubicBezTo>
                  <a:cubicBezTo>
                    <a:pt x="399427" y="193543"/>
                    <a:pt x="413753" y="179214"/>
                    <a:pt x="431431" y="179214"/>
                  </a:cubicBezTo>
                  <a:lnTo>
                    <a:pt x="490486" y="179214"/>
                  </a:lnTo>
                  <a:cubicBezTo>
                    <a:pt x="523109" y="179135"/>
                    <a:pt x="552056" y="158303"/>
                    <a:pt x="562495" y="127398"/>
                  </a:cubicBezTo>
                  <a:cubicBezTo>
                    <a:pt x="563829" y="128541"/>
                    <a:pt x="565162" y="129684"/>
                    <a:pt x="566401" y="130923"/>
                  </a:cubicBezTo>
                  <a:cubicBezTo>
                    <a:pt x="569734" y="134066"/>
                    <a:pt x="572973" y="137495"/>
                    <a:pt x="575926" y="140448"/>
                  </a:cubicBezTo>
                  <a:cubicBezTo>
                    <a:pt x="578878" y="143400"/>
                    <a:pt x="582784" y="147687"/>
                    <a:pt x="586022" y="151497"/>
                  </a:cubicBezTo>
                  <a:cubicBezTo>
                    <a:pt x="589261" y="155307"/>
                    <a:pt x="591928" y="158640"/>
                    <a:pt x="594785" y="162260"/>
                  </a:cubicBezTo>
                  <a:cubicBezTo>
                    <a:pt x="597642" y="165879"/>
                    <a:pt x="601453" y="170928"/>
                    <a:pt x="604310" y="175404"/>
                  </a:cubicBezTo>
                  <a:cubicBezTo>
                    <a:pt x="607167" y="179881"/>
                    <a:pt x="608692" y="181881"/>
                    <a:pt x="610882" y="184929"/>
                  </a:cubicBezTo>
                  <a:cubicBezTo>
                    <a:pt x="613930" y="189787"/>
                    <a:pt x="616978" y="194455"/>
                    <a:pt x="619741" y="199693"/>
                  </a:cubicBezTo>
                  <a:cubicBezTo>
                    <a:pt x="621836" y="203217"/>
                    <a:pt x="623741" y="206837"/>
                    <a:pt x="625646" y="210552"/>
                  </a:cubicBezTo>
                  <a:cubicBezTo>
                    <a:pt x="627551" y="214266"/>
                    <a:pt x="630313" y="220077"/>
                    <a:pt x="632504" y="224744"/>
                  </a:cubicBezTo>
                  <a:cubicBezTo>
                    <a:pt x="634695" y="229411"/>
                    <a:pt x="636505" y="234269"/>
                    <a:pt x="638314" y="238365"/>
                  </a:cubicBezTo>
                  <a:cubicBezTo>
                    <a:pt x="640124" y="242461"/>
                    <a:pt x="641172" y="245985"/>
                    <a:pt x="642505" y="249890"/>
                  </a:cubicBezTo>
                  <a:cubicBezTo>
                    <a:pt x="644505" y="255700"/>
                    <a:pt x="646506" y="261606"/>
                    <a:pt x="648125" y="267607"/>
                  </a:cubicBezTo>
                  <a:cubicBezTo>
                    <a:pt x="649268" y="271607"/>
                    <a:pt x="650316" y="275703"/>
                    <a:pt x="651268" y="279799"/>
                  </a:cubicBezTo>
                  <a:cubicBezTo>
                    <a:pt x="652221" y="283894"/>
                    <a:pt x="653269" y="287609"/>
                    <a:pt x="654126" y="291609"/>
                  </a:cubicBezTo>
                  <a:cubicBezTo>
                    <a:pt x="655650" y="299611"/>
                    <a:pt x="656888" y="307707"/>
                    <a:pt x="657841" y="315803"/>
                  </a:cubicBezTo>
                  <a:cubicBezTo>
                    <a:pt x="657841" y="316851"/>
                    <a:pt x="657841" y="317708"/>
                    <a:pt x="657841" y="318756"/>
                  </a:cubicBezTo>
                  <a:lnTo>
                    <a:pt x="657841" y="383145"/>
                  </a:lnTo>
                  <a:cubicBezTo>
                    <a:pt x="657841" y="386097"/>
                    <a:pt x="656983" y="389145"/>
                    <a:pt x="656602" y="392098"/>
                  </a:cubicBezTo>
                  <a:cubicBezTo>
                    <a:pt x="655745" y="398385"/>
                    <a:pt x="654888" y="404671"/>
                    <a:pt x="653650" y="411148"/>
                  </a:cubicBezTo>
                  <a:cubicBezTo>
                    <a:pt x="652792" y="415434"/>
                    <a:pt x="651649" y="419816"/>
                    <a:pt x="650602" y="424197"/>
                  </a:cubicBezTo>
                  <a:cubicBezTo>
                    <a:pt x="649554" y="428579"/>
                    <a:pt x="648792" y="431722"/>
                    <a:pt x="647744" y="4354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9558DC5E-B355-4071-8093-BE500932464E}"/>
                </a:ext>
              </a:extLst>
            </p:cNvPr>
            <p:cNvSpPr/>
            <p:nvPr/>
          </p:nvSpPr>
          <p:spPr>
            <a:xfrm>
              <a:off x="3546248" y="2501029"/>
              <a:ext cx="253052" cy="296060"/>
            </a:xfrm>
            <a:custGeom>
              <a:avLst/>
              <a:gdLst>
                <a:gd name="connsiteX0" fmla="*/ 237672 w 253052"/>
                <a:gd name="connsiteY0" fmla="*/ 66545 h 296060"/>
                <a:gd name="connsiteX1" fmla="*/ 215955 w 253052"/>
                <a:gd name="connsiteY1" fmla="*/ 37208 h 296060"/>
                <a:gd name="connsiteX2" fmla="*/ 208906 w 253052"/>
                <a:gd name="connsiteY2" fmla="*/ 30731 h 296060"/>
                <a:gd name="connsiteX3" fmla="*/ 30627 w 253052"/>
                <a:gd name="connsiteY3" fmla="*/ 43697 h 296060"/>
                <a:gd name="connsiteX4" fmla="*/ 30980 w 253052"/>
                <a:gd name="connsiteY4" fmla="*/ 209420 h 296060"/>
                <a:gd name="connsiteX5" fmla="*/ 37171 w 253052"/>
                <a:gd name="connsiteY5" fmla="*/ 216087 h 296060"/>
                <a:gd name="connsiteX6" fmla="*/ 64317 w 253052"/>
                <a:gd name="connsiteY6" fmla="*/ 243139 h 296060"/>
                <a:gd name="connsiteX7" fmla="*/ 110799 w 253052"/>
                <a:gd name="connsiteY7" fmla="*/ 289525 h 296060"/>
                <a:gd name="connsiteX8" fmla="*/ 141641 w 253052"/>
                <a:gd name="connsiteY8" fmla="*/ 289730 h 296060"/>
                <a:gd name="connsiteX9" fmla="*/ 141851 w 253052"/>
                <a:gd name="connsiteY9" fmla="*/ 289525 h 296060"/>
                <a:gd name="connsiteX10" fmla="*/ 215574 w 253052"/>
                <a:gd name="connsiteY10" fmla="*/ 215802 h 296060"/>
                <a:gd name="connsiteX11" fmla="*/ 237672 w 253052"/>
                <a:gd name="connsiteY11" fmla="*/ 66545 h 296060"/>
                <a:gd name="connsiteX12" fmla="*/ 184522 w 253052"/>
                <a:gd name="connsiteY12" fmla="*/ 184941 h 296060"/>
                <a:gd name="connsiteX13" fmla="*/ 126420 w 253052"/>
                <a:gd name="connsiteY13" fmla="*/ 243043 h 296060"/>
                <a:gd name="connsiteX14" fmla="*/ 84129 w 253052"/>
                <a:gd name="connsiteY14" fmla="*/ 200752 h 296060"/>
                <a:gd name="connsiteX15" fmla="*/ 68318 w 253052"/>
                <a:gd name="connsiteY15" fmla="*/ 184941 h 296060"/>
                <a:gd name="connsiteX16" fmla="*/ 53839 w 253052"/>
                <a:gd name="connsiteY16" fmla="*/ 165891 h 296060"/>
                <a:gd name="connsiteX17" fmla="*/ 68318 w 253052"/>
                <a:gd name="connsiteY17" fmla="*/ 69022 h 296060"/>
                <a:gd name="connsiteX18" fmla="*/ 126420 w 253052"/>
                <a:gd name="connsiteY18" fmla="*/ 44638 h 296060"/>
                <a:gd name="connsiteX19" fmla="*/ 184808 w 253052"/>
                <a:gd name="connsiteY19" fmla="*/ 69022 h 296060"/>
                <a:gd name="connsiteX20" fmla="*/ 197667 w 253052"/>
                <a:gd name="connsiteY20" fmla="*/ 85595 h 296060"/>
                <a:gd name="connsiteX21" fmla="*/ 208526 w 253052"/>
                <a:gd name="connsiteY21" fmla="*/ 126076 h 296060"/>
                <a:gd name="connsiteX22" fmla="*/ 184522 w 253052"/>
                <a:gd name="connsiteY22" fmla="*/ 184750 h 29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53052" h="296060">
                  <a:moveTo>
                    <a:pt x="237672" y="66545"/>
                  </a:moveTo>
                  <a:cubicBezTo>
                    <a:pt x="231986" y="55707"/>
                    <a:pt x="224661" y="45811"/>
                    <a:pt x="215955" y="37208"/>
                  </a:cubicBezTo>
                  <a:cubicBezTo>
                    <a:pt x="213764" y="34879"/>
                    <a:pt x="211412" y="32715"/>
                    <a:pt x="208906" y="30731"/>
                  </a:cubicBezTo>
                  <a:cubicBezTo>
                    <a:pt x="156090" y="-14919"/>
                    <a:pt x="76280" y="-9114"/>
                    <a:pt x="30627" y="43697"/>
                  </a:cubicBezTo>
                  <a:cubicBezTo>
                    <a:pt x="-10540" y="91320"/>
                    <a:pt x="-10388" y="161974"/>
                    <a:pt x="30980" y="209420"/>
                  </a:cubicBezTo>
                  <a:cubicBezTo>
                    <a:pt x="33075" y="211706"/>
                    <a:pt x="35075" y="214087"/>
                    <a:pt x="37171" y="216087"/>
                  </a:cubicBezTo>
                  <a:lnTo>
                    <a:pt x="64317" y="243139"/>
                  </a:lnTo>
                  <a:lnTo>
                    <a:pt x="110799" y="289525"/>
                  </a:lnTo>
                  <a:cubicBezTo>
                    <a:pt x="119257" y="298100"/>
                    <a:pt x="133069" y="298192"/>
                    <a:pt x="141641" y="289730"/>
                  </a:cubicBezTo>
                  <a:cubicBezTo>
                    <a:pt x="141717" y="289662"/>
                    <a:pt x="141784" y="289594"/>
                    <a:pt x="141851" y="289525"/>
                  </a:cubicBezTo>
                  <a:lnTo>
                    <a:pt x="215574" y="215802"/>
                  </a:lnTo>
                  <a:cubicBezTo>
                    <a:pt x="255350" y="176520"/>
                    <a:pt x="264361" y="115667"/>
                    <a:pt x="237672" y="66545"/>
                  </a:cubicBezTo>
                  <a:close/>
                  <a:moveTo>
                    <a:pt x="184522" y="184941"/>
                  </a:moveTo>
                  <a:lnTo>
                    <a:pt x="126420" y="243043"/>
                  </a:lnTo>
                  <a:lnTo>
                    <a:pt x="84129" y="200752"/>
                  </a:lnTo>
                  <a:lnTo>
                    <a:pt x="68318" y="184941"/>
                  </a:lnTo>
                  <a:cubicBezTo>
                    <a:pt x="62622" y="179299"/>
                    <a:pt x="57754" y="172886"/>
                    <a:pt x="53839" y="165891"/>
                  </a:cubicBezTo>
                  <a:cubicBezTo>
                    <a:pt x="36961" y="133910"/>
                    <a:pt x="42829" y="94670"/>
                    <a:pt x="68318" y="69022"/>
                  </a:cubicBezTo>
                  <a:cubicBezTo>
                    <a:pt x="83558" y="53317"/>
                    <a:pt x="104541" y="44509"/>
                    <a:pt x="126420" y="44638"/>
                  </a:cubicBezTo>
                  <a:cubicBezTo>
                    <a:pt x="148404" y="44431"/>
                    <a:pt x="169502" y="53244"/>
                    <a:pt x="184808" y="69022"/>
                  </a:cubicBezTo>
                  <a:cubicBezTo>
                    <a:pt x="189876" y="73897"/>
                    <a:pt x="194200" y="79479"/>
                    <a:pt x="197667" y="85595"/>
                  </a:cubicBezTo>
                  <a:cubicBezTo>
                    <a:pt x="204811" y="97890"/>
                    <a:pt x="208554" y="111859"/>
                    <a:pt x="208526" y="126076"/>
                  </a:cubicBezTo>
                  <a:cubicBezTo>
                    <a:pt x="208659" y="148050"/>
                    <a:pt x="200020" y="169170"/>
                    <a:pt x="184522" y="1847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108B0C67-AA47-44CA-98AF-29541D40A886}"/>
                </a:ext>
              </a:extLst>
            </p:cNvPr>
            <p:cNvSpPr/>
            <p:nvPr/>
          </p:nvSpPr>
          <p:spPr>
            <a:xfrm>
              <a:off x="3639954" y="2590848"/>
              <a:ext cx="66103" cy="66103"/>
            </a:xfrm>
            <a:custGeom>
              <a:avLst/>
              <a:gdLst>
                <a:gd name="connsiteX0" fmla="*/ 66104 w 66103"/>
                <a:gd name="connsiteY0" fmla="*/ 33052 h 66103"/>
                <a:gd name="connsiteX1" fmla="*/ 33052 w 66103"/>
                <a:gd name="connsiteY1" fmla="*/ 66104 h 66103"/>
                <a:gd name="connsiteX2" fmla="*/ 0 w 66103"/>
                <a:gd name="connsiteY2" fmla="*/ 33052 h 66103"/>
                <a:gd name="connsiteX3" fmla="*/ 33052 w 66103"/>
                <a:gd name="connsiteY3" fmla="*/ 0 h 66103"/>
                <a:gd name="connsiteX4" fmla="*/ 66104 w 66103"/>
                <a:gd name="connsiteY4" fmla="*/ 33052 h 66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103" h="66103">
                  <a:moveTo>
                    <a:pt x="66104" y="33052"/>
                  </a:moveTo>
                  <a:cubicBezTo>
                    <a:pt x="66104" y="51306"/>
                    <a:pt x="51306" y="66104"/>
                    <a:pt x="33052" y="66104"/>
                  </a:cubicBezTo>
                  <a:cubicBezTo>
                    <a:pt x="14798" y="66104"/>
                    <a:pt x="0" y="51306"/>
                    <a:pt x="0" y="33052"/>
                  </a:cubicBezTo>
                  <a:cubicBezTo>
                    <a:pt x="0" y="14798"/>
                    <a:pt x="14798" y="0"/>
                    <a:pt x="33052" y="0"/>
                  </a:cubicBezTo>
                  <a:cubicBezTo>
                    <a:pt x="51306" y="0"/>
                    <a:pt x="66104" y="14798"/>
                    <a:pt x="66104" y="330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2EBCCCD7-47A4-490A-B053-0DCD99AFC13D}"/>
              </a:ext>
            </a:extLst>
          </p:cNvPr>
          <p:cNvGrpSpPr/>
          <p:nvPr/>
        </p:nvGrpSpPr>
        <p:grpSpPr>
          <a:xfrm>
            <a:off x="2081743" y="3957347"/>
            <a:ext cx="704850" cy="704850"/>
            <a:chOff x="2094064" y="3962590"/>
            <a:chExt cx="704850" cy="704850"/>
          </a:xfrm>
        </p:grpSpPr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AB6186BC-9B6A-4F3B-B32D-C37F6A0B750D}"/>
                </a:ext>
              </a:extLst>
            </p:cNvPr>
            <p:cNvSpPr/>
            <p:nvPr/>
          </p:nvSpPr>
          <p:spPr>
            <a:xfrm>
              <a:off x="2331434" y="4354734"/>
              <a:ext cx="230695" cy="230695"/>
            </a:xfrm>
            <a:custGeom>
              <a:avLst/>
              <a:gdLst>
                <a:gd name="connsiteX0" fmla="*/ 116659 w 230695"/>
                <a:gd name="connsiteY0" fmla="*/ -11 h 230695"/>
                <a:gd name="connsiteX1" fmla="*/ 1311 w 230695"/>
                <a:gd name="connsiteY1" fmla="*/ 115337 h 230695"/>
                <a:gd name="connsiteX2" fmla="*/ 116659 w 230695"/>
                <a:gd name="connsiteY2" fmla="*/ 230684 h 230695"/>
                <a:gd name="connsiteX3" fmla="*/ 232006 w 230695"/>
                <a:gd name="connsiteY3" fmla="*/ 115337 h 230695"/>
                <a:gd name="connsiteX4" fmla="*/ 116659 w 230695"/>
                <a:gd name="connsiteY4" fmla="*/ -11 h 230695"/>
                <a:gd name="connsiteX5" fmla="*/ 116659 w 230695"/>
                <a:gd name="connsiteY5" fmla="*/ 186584 h 230695"/>
                <a:gd name="connsiteX6" fmla="*/ 45317 w 230695"/>
                <a:gd name="connsiteY6" fmla="*/ 115337 h 230695"/>
                <a:gd name="connsiteX7" fmla="*/ 116659 w 230695"/>
                <a:gd name="connsiteY7" fmla="*/ 44090 h 230695"/>
                <a:gd name="connsiteX8" fmla="*/ 187906 w 230695"/>
                <a:gd name="connsiteY8" fmla="*/ 115337 h 230695"/>
                <a:gd name="connsiteX9" fmla="*/ 116659 w 230695"/>
                <a:gd name="connsiteY9" fmla="*/ 186584 h 230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0695" h="230695">
                  <a:moveTo>
                    <a:pt x="116659" y="-11"/>
                  </a:moveTo>
                  <a:cubicBezTo>
                    <a:pt x="52936" y="46"/>
                    <a:pt x="1406" y="51652"/>
                    <a:pt x="1311" y="115337"/>
                  </a:cubicBezTo>
                  <a:cubicBezTo>
                    <a:pt x="1406" y="179021"/>
                    <a:pt x="52936" y="230627"/>
                    <a:pt x="116659" y="230684"/>
                  </a:cubicBezTo>
                  <a:cubicBezTo>
                    <a:pt x="180285" y="230580"/>
                    <a:pt x="231911" y="179002"/>
                    <a:pt x="232006" y="115337"/>
                  </a:cubicBezTo>
                  <a:cubicBezTo>
                    <a:pt x="231911" y="51672"/>
                    <a:pt x="180285" y="94"/>
                    <a:pt x="116659" y="-11"/>
                  </a:cubicBezTo>
                  <a:close/>
                  <a:moveTo>
                    <a:pt x="116659" y="186584"/>
                  </a:moveTo>
                  <a:cubicBezTo>
                    <a:pt x="77320" y="186584"/>
                    <a:pt x="45412" y="154703"/>
                    <a:pt x="45317" y="115337"/>
                  </a:cubicBezTo>
                  <a:cubicBezTo>
                    <a:pt x="45412" y="75970"/>
                    <a:pt x="77320" y="44090"/>
                    <a:pt x="116659" y="44090"/>
                  </a:cubicBezTo>
                  <a:cubicBezTo>
                    <a:pt x="155997" y="44147"/>
                    <a:pt x="187810" y="76008"/>
                    <a:pt x="187906" y="115337"/>
                  </a:cubicBezTo>
                  <a:cubicBezTo>
                    <a:pt x="187810" y="154665"/>
                    <a:pt x="155997" y="186526"/>
                    <a:pt x="116659" y="18658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77A4D0BE-EAB4-432D-92EB-7807E6E32649}"/>
                </a:ext>
              </a:extLst>
            </p:cNvPr>
            <p:cNvSpPr/>
            <p:nvPr/>
          </p:nvSpPr>
          <p:spPr>
            <a:xfrm>
              <a:off x="2094064" y="3962590"/>
              <a:ext cx="704850" cy="704850"/>
            </a:xfrm>
            <a:custGeom>
              <a:avLst/>
              <a:gdLst>
                <a:gd name="connsiteX0" fmla="*/ 688642 w 704850"/>
                <a:gd name="connsiteY0" fmla="*/ 122290 h 704850"/>
                <a:gd name="connsiteX1" fmla="*/ 571580 w 704850"/>
                <a:gd name="connsiteY1" fmla="*/ 6371 h 704850"/>
                <a:gd name="connsiteX2" fmla="*/ 568817 w 704850"/>
                <a:gd name="connsiteY2" fmla="*/ 4656 h 704850"/>
                <a:gd name="connsiteX3" fmla="*/ 564913 w 704850"/>
                <a:gd name="connsiteY3" fmla="*/ 2275 h 704850"/>
                <a:gd name="connsiteX4" fmla="*/ 559007 w 704850"/>
                <a:gd name="connsiteY4" fmla="*/ 751 h 704850"/>
                <a:gd name="connsiteX5" fmla="*/ 556149 w 704850"/>
                <a:gd name="connsiteY5" fmla="*/ -11 h 704850"/>
                <a:gd name="connsiteX6" fmla="*/ 151909 w 704850"/>
                <a:gd name="connsiteY6" fmla="*/ -11 h 704850"/>
                <a:gd name="connsiteX7" fmla="*/ 148955 w 704850"/>
                <a:gd name="connsiteY7" fmla="*/ 751 h 704850"/>
                <a:gd name="connsiteX8" fmla="*/ 143145 w 704850"/>
                <a:gd name="connsiteY8" fmla="*/ 2275 h 704850"/>
                <a:gd name="connsiteX9" fmla="*/ 139144 w 704850"/>
                <a:gd name="connsiteY9" fmla="*/ 4656 h 704850"/>
                <a:gd name="connsiteX10" fmla="*/ 136383 w 704850"/>
                <a:gd name="connsiteY10" fmla="*/ 6371 h 704850"/>
                <a:gd name="connsiteX11" fmla="*/ 19320 w 704850"/>
                <a:gd name="connsiteY11" fmla="*/ 122290 h 704850"/>
                <a:gd name="connsiteX12" fmla="*/ 9795 w 704850"/>
                <a:gd name="connsiteY12" fmla="*/ 195823 h 704850"/>
                <a:gd name="connsiteX13" fmla="*/ 164290 w 704850"/>
                <a:gd name="connsiteY13" fmla="*/ 451855 h 704850"/>
                <a:gd name="connsiteX14" fmla="*/ 156194 w 704850"/>
                <a:gd name="connsiteY14" fmla="*/ 507481 h 704850"/>
                <a:gd name="connsiteX15" fmla="*/ 353648 w 704850"/>
                <a:gd name="connsiteY15" fmla="*/ 704839 h 704850"/>
                <a:gd name="connsiteX16" fmla="*/ 551005 w 704850"/>
                <a:gd name="connsiteY16" fmla="*/ 507481 h 704850"/>
                <a:gd name="connsiteX17" fmla="*/ 542909 w 704850"/>
                <a:gd name="connsiteY17" fmla="*/ 451855 h 704850"/>
                <a:gd name="connsiteX18" fmla="*/ 697405 w 704850"/>
                <a:gd name="connsiteY18" fmla="*/ 195823 h 704850"/>
                <a:gd name="connsiteX19" fmla="*/ 688642 w 704850"/>
                <a:gd name="connsiteY19" fmla="*/ 122290 h 704850"/>
                <a:gd name="connsiteX20" fmla="*/ 354029 w 704850"/>
                <a:gd name="connsiteY20" fmla="*/ 310123 h 704850"/>
                <a:gd name="connsiteX21" fmla="*/ 326692 w 704850"/>
                <a:gd name="connsiteY21" fmla="*/ 312218 h 704850"/>
                <a:gd name="connsiteX22" fmla="*/ 258779 w 704850"/>
                <a:gd name="connsiteY22" fmla="*/ 180964 h 704850"/>
                <a:gd name="connsiteX23" fmla="*/ 449279 w 704850"/>
                <a:gd name="connsiteY23" fmla="*/ 180964 h 704850"/>
                <a:gd name="connsiteX24" fmla="*/ 381366 w 704850"/>
                <a:gd name="connsiteY24" fmla="*/ 312218 h 704850"/>
                <a:gd name="connsiteX25" fmla="*/ 354029 w 704850"/>
                <a:gd name="connsiteY25" fmla="*/ 310123 h 704850"/>
                <a:gd name="connsiteX26" fmla="*/ 519954 w 704850"/>
                <a:gd name="connsiteY26" fmla="*/ 44090 h 704850"/>
                <a:gd name="connsiteX27" fmla="*/ 472329 w 704850"/>
                <a:gd name="connsiteY27" fmla="*/ 136863 h 704850"/>
                <a:gd name="connsiteX28" fmla="*/ 236585 w 704850"/>
                <a:gd name="connsiteY28" fmla="*/ 136863 h 704850"/>
                <a:gd name="connsiteX29" fmla="*/ 188960 w 704850"/>
                <a:gd name="connsiteY29" fmla="*/ 44090 h 704850"/>
                <a:gd name="connsiteX30" fmla="*/ 186579 w 704850"/>
                <a:gd name="connsiteY30" fmla="*/ 403087 h 704850"/>
                <a:gd name="connsiteX31" fmla="*/ 47800 w 704850"/>
                <a:gd name="connsiteY31" fmla="*/ 173058 h 704850"/>
                <a:gd name="connsiteX32" fmla="*/ 50276 w 704850"/>
                <a:gd name="connsiteY32" fmla="*/ 154008 h 704850"/>
                <a:gd name="connsiteX33" fmla="*/ 145526 w 704850"/>
                <a:gd name="connsiteY33" fmla="*/ 58758 h 704850"/>
                <a:gd name="connsiteX34" fmla="*/ 282401 w 704850"/>
                <a:gd name="connsiteY34" fmla="*/ 323553 h 704850"/>
                <a:gd name="connsiteX35" fmla="*/ 282401 w 704850"/>
                <a:gd name="connsiteY35" fmla="*/ 323553 h 704850"/>
                <a:gd name="connsiteX36" fmla="*/ 253826 w 704850"/>
                <a:gd name="connsiteY36" fmla="*/ 337079 h 704850"/>
                <a:gd name="connsiteX37" fmla="*/ 252778 w 704850"/>
                <a:gd name="connsiteY37" fmla="*/ 337650 h 704850"/>
                <a:gd name="connsiteX38" fmla="*/ 233728 w 704850"/>
                <a:gd name="connsiteY38" fmla="*/ 350890 h 704850"/>
                <a:gd name="connsiteX39" fmla="*/ 187817 w 704850"/>
                <a:gd name="connsiteY39" fmla="*/ 266594 h 704850"/>
                <a:gd name="connsiteX40" fmla="*/ 157909 w 704850"/>
                <a:gd name="connsiteY40" fmla="*/ 257831 h 704850"/>
                <a:gd name="connsiteX41" fmla="*/ 149051 w 704850"/>
                <a:gd name="connsiteY41" fmla="*/ 287739 h 704850"/>
                <a:gd name="connsiteX42" fmla="*/ 200772 w 704850"/>
                <a:gd name="connsiteY42" fmla="*/ 382513 h 704850"/>
                <a:gd name="connsiteX43" fmla="*/ 186389 w 704850"/>
                <a:gd name="connsiteY43" fmla="*/ 402897 h 704850"/>
                <a:gd name="connsiteX44" fmla="*/ 353934 w 704850"/>
                <a:gd name="connsiteY44" fmla="*/ 660834 h 704850"/>
                <a:gd name="connsiteX45" fmla="*/ 200486 w 704850"/>
                <a:gd name="connsiteY45" fmla="*/ 507481 h 704850"/>
                <a:gd name="connsiteX46" fmla="*/ 210677 w 704850"/>
                <a:gd name="connsiteY46" fmla="*/ 453855 h 704850"/>
                <a:gd name="connsiteX47" fmla="*/ 215535 w 704850"/>
                <a:gd name="connsiteY47" fmla="*/ 442520 h 704850"/>
                <a:gd name="connsiteX48" fmla="*/ 224203 w 704850"/>
                <a:gd name="connsiteY48" fmla="*/ 426614 h 704850"/>
                <a:gd name="connsiteX49" fmla="*/ 229918 w 704850"/>
                <a:gd name="connsiteY49" fmla="*/ 417946 h 704850"/>
                <a:gd name="connsiteX50" fmla="*/ 242492 w 704850"/>
                <a:gd name="connsiteY50" fmla="*/ 402801 h 704850"/>
                <a:gd name="connsiteX51" fmla="*/ 248682 w 704850"/>
                <a:gd name="connsiteY51" fmla="*/ 396515 h 704850"/>
                <a:gd name="connsiteX52" fmla="*/ 267066 w 704850"/>
                <a:gd name="connsiteY52" fmla="*/ 381370 h 704850"/>
                <a:gd name="connsiteX53" fmla="*/ 272590 w 704850"/>
                <a:gd name="connsiteY53" fmla="*/ 378036 h 704850"/>
                <a:gd name="connsiteX54" fmla="*/ 289449 w 704850"/>
                <a:gd name="connsiteY54" fmla="*/ 368511 h 704850"/>
                <a:gd name="connsiteX55" fmla="*/ 297927 w 704850"/>
                <a:gd name="connsiteY55" fmla="*/ 364797 h 704850"/>
                <a:gd name="connsiteX56" fmla="*/ 353934 w 704850"/>
                <a:gd name="connsiteY56" fmla="*/ 353843 h 704850"/>
                <a:gd name="connsiteX57" fmla="*/ 409845 w 704850"/>
                <a:gd name="connsiteY57" fmla="*/ 364797 h 704850"/>
                <a:gd name="connsiteX58" fmla="*/ 418323 w 704850"/>
                <a:gd name="connsiteY58" fmla="*/ 368511 h 704850"/>
                <a:gd name="connsiteX59" fmla="*/ 435182 w 704850"/>
                <a:gd name="connsiteY59" fmla="*/ 378036 h 704850"/>
                <a:gd name="connsiteX60" fmla="*/ 440802 w 704850"/>
                <a:gd name="connsiteY60" fmla="*/ 381465 h 704850"/>
                <a:gd name="connsiteX61" fmla="*/ 459090 w 704850"/>
                <a:gd name="connsiteY61" fmla="*/ 396515 h 704850"/>
                <a:gd name="connsiteX62" fmla="*/ 465376 w 704850"/>
                <a:gd name="connsiteY62" fmla="*/ 402897 h 704850"/>
                <a:gd name="connsiteX63" fmla="*/ 477759 w 704850"/>
                <a:gd name="connsiteY63" fmla="*/ 417946 h 704850"/>
                <a:gd name="connsiteX64" fmla="*/ 483759 w 704850"/>
                <a:gd name="connsiteY64" fmla="*/ 426804 h 704850"/>
                <a:gd name="connsiteX65" fmla="*/ 492237 w 704850"/>
                <a:gd name="connsiteY65" fmla="*/ 442520 h 704850"/>
                <a:gd name="connsiteX66" fmla="*/ 497095 w 704850"/>
                <a:gd name="connsiteY66" fmla="*/ 454141 h 704850"/>
                <a:gd name="connsiteX67" fmla="*/ 507286 w 704850"/>
                <a:gd name="connsiteY67" fmla="*/ 507576 h 704850"/>
                <a:gd name="connsiteX68" fmla="*/ 354029 w 704850"/>
                <a:gd name="connsiteY68" fmla="*/ 660834 h 704850"/>
                <a:gd name="connsiteX69" fmla="*/ 659972 w 704850"/>
                <a:gd name="connsiteY69" fmla="*/ 173058 h 704850"/>
                <a:gd name="connsiteX70" fmla="*/ 521192 w 704850"/>
                <a:gd name="connsiteY70" fmla="*/ 403087 h 704850"/>
                <a:gd name="connsiteX71" fmla="*/ 521192 w 704850"/>
                <a:gd name="connsiteY71" fmla="*/ 403087 h 704850"/>
                <a:gd name="connsiteX72" fmla="*/ 502142 w 704850"/>
                <a:gd name="connsiteY72" fmla="*/ 377846 h 704850"/>
                <a:gd name="connsiteX73" fmla="*/ 502142 w 704850"/>
                <a:gd name="connsiteY73" fmla="*/ 377369 h 704850"/>
                <a:gd name="connsiteX74" fmla="*/ 454517 w 704850"/>
                <a:gd name="connsiteY74" fmla="*/ 337745 h 704850"/>
                <a:gd name="connsiteX75" fmla="*/ 453565 w 704850"/>
                <a:gd name="connsiteY75" fmla="*/ 337174 h 704850"/>
                <a:gd name="connsiteX76" fmla="*/ 424990 w 704850"/>
                <a:gd name="connsiteY76" fmla="*/ 323553 h 704850"/>
                <a:gd name="connsiteX77" fmla="*/ 424990 w 704850"/>
                <a:gd name="connsiteY77" fmla="*/ 323553 h 704850"/>
                <a:gd name="connsiteX78" fmla="*/ 561769 w 704850"/>
                <a:gd name="connsiteY78" fmla="*/ 58758 h 704850"/>
                <a:gd name="connsiteX79" fmla="*/ 657495 w 704850"/>
                <a:gd name="connsiteY79" fmla="*/ 154008 h 704850"/>
                <a:gd name="connsiteX80" fmla="*/ 660067 w 704850"/>
                <a:gd name="connsiteY80" fmla="*/ 17305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704850" h="704850">
                  <a:moveTo>
                    <a:pt x="688642" y="122290"/>
                  </a:moveTo>
                  <a:lnTo>
                    <a:pt x="571580" y="6371"/>
                  </a:lnTo>
                  <a:cubicBezTo>
                    <a:pt x="570723" y="5742"/>
                    <a:pt x="569770" y="5171"/>
                    <a:pt x="568817" y="4656"/>
                  </a:cubicBezTo>
                  <a:cubicBezTo>
                    <a:pt x="567579" y="3742"/>
                    <a:pt x="566246" y="2942"/>
                    <a:pt x="564913" y="2275"/>
                  </a:cubicBezTo>
                  <a:cubicBezTo>
                    <a:pt x="563007" y="1475"/>
                    <a:pt x="561007" y="970"/>
                    <a:pt x="559007" y="751"/>
                  </a:cubicBezTo>
                  <a:cubicBezTo>
                    <a:pt x="557959" y="751"/>
                    <a:pt x="557101" y="-11"/>
                    <a:pt x="556149" y="-11"/>
                  </a:cubicBezTo>
                  <a:lnTo>
                    <a:pt x="151909" y="-11"/>
                  </a:lnTo>
                  <a:cubicBezTo>
                    <a:pt x="150860" y="-11"/>
                    <a:pt x="150003" y="656"/>
                    <a:pt x="148955" y="751"/>
                  </a:cubicBezTo>
                  <a:cubicBezTo>
                    <a:pt x="146955" y="960"/>
                    <a:pt x="144954" y="1475"/>
                    <a:pt x="143145" y="2275"/>
                  </a:cubicBezTo>
                  <a:cubicBezTo>
                    <a:pt x="141716" y="2923"/>
                    <a:pt x="140383" y="3713"/>
                    <a:pt x="139144" y="4656"/>
                  </a:cubicBezTo>
                  <a:cubicBezTo>
                    <a:pt x="138192" y="5171"/>
                    <a:pt x="137240" y="5742"/>
                    <a:pt x="136383" y="6371"/>
                  </a:cubicBezTo>
                  <a:lnTo>
                    <a:pt x="19320" y="122290"/>
                  </a:lnTo>
                  <a:cubicBezTo>
                    <a:pt x="-491" y="141635"/>
                    <a:pt x="-4397" y="172058"/>
                    <a:pt x="9795" y="195823"/>
                  </a:cubicBezTo>
                  <a:lnTo>
                    <a:pt x="164290" y="451855"/>
                  </a:lnTo>
                  <a:cubicBezTo>
                    <a:pt x="158957" y="469924"/>
                    <a:pt x="156290" y="488650"/>
                    <a:pt x="156194" y="507481"/>
                  </a:cubicBezTo>
                  <a:cubicBezTo>
                    <a:pt x="156385" y="616447"/>
                    <a:pt x="244682" y="704734"/>
                    <a:pt x="353648" y="704839"/>
                  </a:cubicBezTo>
                  <a:cubicBezTo>
                    <a:pt x="462614" y="704734"/>
                    <a:pt x="550910" y="616437"/>
                    <a:pt x="551005" y="507481"/>
                  </a:cubicBezTo>
                  <a:cubicBezTo>
                    <a:pt x="551005" y="488641"/>
                    <a:pt x="548244" y="469905"/>
                    <a:pt x="542909" y="451855"/>
                  </a:cubicBezTo>
                  <a:lnTo>
                    <a:pt x="697405" y="195823"/>
                  </a:lnTo>
                  <a:cubicBezTo>
                    <a:pt x="711788" y="172230"/>
                    <a:pt x="708168" y="141826"/>
                    <a:pt x="688642" y="122290"/>
                  </a:cubicBezTo>
                  <a:close/>
                  <a:moveTo>
                    <a:pt x="354029" y="310123"/>
                  </a:moveTo>
                  <a:cubicBezTo>
                    <a:pt x="344885" y="310190"/>
                    <a:pt x="335740" y="310894"/>
                    <a:pt x="326692" y="312218"/>
                  </a:cubicBezTo>
                  <a:lnTo>
                    <a:pt x="258779" y="180964"/>
                  </a:lnTo>
                  <a:lnTo>
                    <a:pt x="449279" y="180964"/>
                  </a:lnTo>
                  <a:lnTo>
                    <a:pt x="381366" y="312218"/>
                  </a:lnTo>
                  <a:cubicBezTo>
                    <a:pt x="372316" y="310885"/>
                    <a:pt x="363173" y="310190"/>
                    <a:pt x="354029" y="310123"/>
                  </a:cubicBezTo>
                  <a:close/>
                  <a:moveTo>
                    <a:pt x="519954" y="44090"/>
                  </a:moveTo>
                  <a:lnTo>
                    <a:pt x="472329" y="136863"/>
                  </a:lnTo>
                  <a:lnTo>
                    <a:pt x="236585" y="136863"/>
                  </a:lnTo>
                  <a:lnTo>
                    <a:pt x="188960" y="44090"/>
                  </a:lnTo>
                  <a:close/>
                  <a:moveTo>
                    <a:pt x="186579" y="403087"/>
                  </a:moveTo>
                  <a:lnTo>
                    <a:pt x="47800" y="173058"/>
                  </a:lnTo>
                  <a:cubicBezTo>
                    <a:pt x="44276" y="166867"/>
                    <a:pt x="45323" y="159085"/>
                    <a:pt x="50276" y="154008"/>
                  </a:cubicBezTo>
                  <a:lnTo>
                    <a:pt x="145526" y="58758"/>
                  </a:lnTo>
                  <a:lnTo>
                    <a:pt x="282401" y="323553"/>
                  </a:lnTo>
                  <a:lnTo>
                    <a:pt x="282401" y="323553"/>
                  </a:lnTo>
                  <a:cubicBezTo>
                    <a:pt x="272494" y="327239"/>
                    <a:pt x="262969" y="331764"/>
                    <a:pt x="253826" y="337079"/>
                  </a:cubicBezTo>
                  <a:lnTo>
                    <a:pt x="252778" y="337650"/>
                  </a:lnTo>
                  <a:cubicBezTo>
                    <a:pt x="246205" y="341708"/>
                    <a:pt x="239824" y="346127"/>
                    <a:pt x="233728" y="350890"/>
                  </a:cubicBezTo>
                  <a:lnTo>
                    <a:pt x="187817" y="266594"/>
                  </a:lnTo>
                  <a:cubicBezTo>
                    <a:pt x="181911" y="255983"/>
                    <a:pt x="168577" y="252087"/>
                    <a:pt x="157909" y="257831"/>
                  </a:cubicBezTo>
                  <a:cubicBezTo>
                    <a:pt x="147242" y="263660"/>
                    <a:pt x="143241" y="277033"/>
                    <a:pt x="149051" y="287739"/>
                  </a:cubicBezTo>
                  <a:lnTo>
                    <a:pt x="200772" y="382513"/>
                  </a:lnTo>
                  <a:cubicBezTo>
                    <a:pt x="195533" y="389000"/>
                    <a:pt x="190770" y="395810"/>
                    <a:pt x="186389" y="402897"/>
                  </a:cubicBezTo>
                  <a:close/>
                  <a:moveTo>
                    <a:pt x="353934" y="660834"/>
                  </a:moveTo>
                  <a:cubicBezTo>
                    <a:pt x="269256" y="660776"/>
                    <a:pt x="200581" y="592168"/>
                    <a:pt x="200486" y="507481"/>
                  </a:cubicBezTo>
                  <a:cubicBezTo>
                    <a:pt x="200581" y="489136"/>
                    <a:pt x="204105" y="470972"/>
                    <a:pt x="210677" y="453855"/>
                  </a:cubicBezTo>
                  <a:cubicBezTo>
                    <a:pt x="212106" y="450045"/>
                    <a:pt x="213821" y="446235"/>
                    <a:pt x="215535" y="442520"/>
                  </a:cubicBezTo>
                  <a:cubicBezTo>
                    <a:pt x="218107" y="437034"/>
                    <a:pt x="220965" y="431719"/>
                    <a:pt x="224203" y="426614"/>
                  </a:cubicBezTo>
                  <a:cubicBezTo>
                    <a:pt x="226012" y="423661"/>
                    <a:pt x="227918" y="420708"/>
                    <a:pt x="229918" y="417946"/>
                  </a:cubicBezTo>
                  <a:cubicBezTo>
                    <a:pt x="233823" y="412650"/>
                    <a:pt x="238014" y="407592"/>
                    <a:pt x="242492" y="402801"/>
                  </a:cubicBezTo>
                  <a:cubicBezTo>
                    <a:pt x="244491" y="400610"/>
                    <a:pt x="246587" y="398515"/>
                    <a:pt x="248682" y="396515"/>
                  </a:cubicBezTo>
                  <a:cubicBezTo>
                    <a:pt x="254398" y="390971"/>
                    <a:pt x="260493" y="385913"/>
                    <a:pt x="267066" y="381370"/>
                  </a:cubicBezTo>
                  <a:cubicBezTo>
                    <a:pt x="268779" y="380132"/>
                    <a:pt x="270780" y="379179"/>
                    <a:pt x="272590" y="378036"/>
                  </a:cubicBezTo>
                  <a:cubicBezTo>
                    <a:pt x="278020" y="374522"/>
                    <a:pt x="283639" y="371340"/>
                    <a:pt x="289449" y="368511"/>
                  </a:cubicBezTo>
                  <a:cubicBezTo>
                    <a:pt x="292307" y="367273"/>
                    <a:pt x="295069" y="365940"/>
                    <a:pt x="297927" y="364797"/>
                  </a:cubicBezTo>
                  <a:cubicBezTo>
                    <a:pt x="315738" y="357653"/>
                    <a:pt x="334788" y="353938"/>
                    <a:pt x="353934" y="353843"/>
                  </a:cubicBezTo>
                  <a:cubicBezTo>
                    <a:pt x="373079" y="353948"/>
                    <a:pt x="392034" y="357662"/>
                    <a:pt x="409845" y="364797"/>
                  </a:cubicBezTo>
                  <a:cubicBezTo>
                    <a:pt x="412703" y="365940"/>
                    <a:pt x="415560" y="367273"/>
                    <a:pt x="418323" y="368511"/>
                  </a:cubicBezTo>
                  <a:cubicBezTo>
                    <a:pt x="424133" y="371378"/>
                    <a:pt x="429752" y="374560"/>
                    <a:pt x="435182" y="378036"/>
                  </a:cubicBezTo>
                  <a:cubicBezTo>
                    <a:pt x="436991" y="379179"/>
                    <a:pt x="438991" y="380227"/>
                    <a:pt x="440802" y="381465"/>
                  </a:cubicBezTo>
                  <a:cubicBezTo>
                    <a:pt x="447279" y="385999"/>
                    <a:pt x="453374" y="391038"/>
                    <a:pt x="459090" y="396515"/>
                  </a:cubicBezTo>
                  <a:cubicBezTo>
                    <a:pt x="461280" y="398610"/>
                    <a:pt x="463280" y="400706"/>
                    <a:pt x="465376" y="402897"/>
                  </a:cubicBezTo>
                  <a:cubicBezTo>
                    <a:pt x="469853" y="407650"/>
                    <a:pt x="473948" y="412679"/>
                    <a:pt x="477759" y="417946"/>
                  </a:cubicBezTo>
                  <a:cubicBezTo>
                    <a:pt x="479854" y="420803"/>
                    <a:pt x="481854" y="423756"/>
                    <a:pt x="483759" y="426804"/>
                  </a:cubicBezTo>
                  <a:cubicBezTo>
                    <a:pt x="486902" y="431872"/>
                    <a:pt x="489760" y="437120"/>
                    <a:pt x="492237" y="442520"/>
                  </a:cubicBezTo>
                  <a:cubicBezTo>
                    <a:pt x="493951" y="446331"/>
                    <a:pt x="495666" y="450141"/>
                    <a:pt x="497095" y="454141"/>
                  </a:cubicBezTo>
                  <a:cubicBezTo>
                    <a:pt x="503666" y="471191"/>
                    <a:pt x="507190" y="489298"/>
                    <a:pt x="507286" y="507576"/>
                  </a:cubicBezTo>
                  <a:cubicBezTo>
                    <a:pt x="507095" y="592149"/>
                    <a:pt x="438611" y="660672"/>
                    <a:pt x="354029" y="660834"/>
                  </a:cubicBezTo>
                  <a:close/>
                  <a:moveTo>
                    <a:pt x="659972" y="173058"/>
                  </a:moveTo>
                  <a:lnTo>
                    <a:pt x="521192" y="403087"/>
                  </a:lnTo>
                  <a:lnTo>
                    <a:pt x="521192" y="403087"/>
                  </a:lnTo>
                  <a:cubicBezTo>
                    <a:pt x="515477" y="394191"/>
                    <a:pt x="509096" y="385751"/>
                    <a:pt x="502142" y="377846"/>
                  </a:cubicBezTo>
                  <a:lnTo>
                    <a:pt x="502142" y="377369"/>
                  </a:lnTo>
                  <a:cubicBezTo>
                    <a:pt x="488427" y="361739"/>
                    <a:pt x="472424" y="348366"/>
                    <a:pt x="454517" y="337745"/>
                  </a:cubicBezTo>
                  <a:lnTo>
                    <a:pt x="453565" y="337174"/>
                  </a:lnTo>
                  <a:cubicBezTo>
                    <a:pt x="444421" y="331888"/>
                    <a:pt x="434896" y="327335"/>
                    <a:pt x="424990" y="323553"/>
                  </a:cubicBezTo>
                  <a:lnTo>
                    <a:pt x="424990" y="323553"/>
                  </a:lnTo>
                  <a:lnTo>
                    <a:pt x="561769" y="58758"/>
                  </a:lnTo>
                  <a:lnTo>
                    <a:pt x="657495" y="154008"/>
                  </a:lnTo>
                  <a:cubicBezTo>
                    <a:pt x="662543" y="159037"/>
                    <a:pt x="663687" y="166867"/>
                    <a:pt x="660067" y="173058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6F2D1A6A-BAF4-4F45-A9B8-4301304A98B3}"/>
                </a:ext>
              </a:extLst>
            </p:cNvPr>
            <p:cNvSpPr/>
            <p:nvPr/>
          </p:nvSpPr>
          <p:spPr>
            <a:xfrm>
              <a:off x="2555640" y="4111861"/>
              <a:ext cx="115114" cy="169531"/>
            </a:xfrm>
            <a:custGeom>
              <a:avLst/>
              <a:gdLst>
                <a:gd name="connsiteX0" fmla="*/ 105432 w 115114"/>
                <a:gd name="connsiteY0" fmla="*/ 2832 h 169531"/>
                <a:gd name="connsiteX1" fmla="*/ 75333 w 115114"/>
                <a:gd name="connsiteY1" fmla="*/ 11119 h 169531"/>
                <a:gd name="connsiteX2" fmla="*/ 4181 w 115114"/>
                <a:gd name="connsiteY2" fmla="*/ 136658 h 169531"/>
                <a:gd name="connsiteX3" fmla="*/ 12468 w 115114"/>
                <a:gd name="connsiteY3" fmla="*/ 166652 h 169531"/>
                <a:gd name="connsiteX4" fmla="*/ 12468 w 115114"/>
                <a:gd name="connsiteY4" fmla="*/ 166662 h 169531"/>
                <a:gd name="connsiteX5" fmla="*/ 23327 w 115114"/>
                <a:gd name="connsiteY5" fmla="*/ 169519 h 169531"/>
                <a:gd name="connsiteX6" fmla="*/ 42377 w 115114"/>
                <a:gd name="connsiteY6" fmla="*/ 158375 h 169531"/>
                <a:gd name="connsiteX7" fmla="*/ 113528 w 115114"/>
                <a:gd name="connsiteY7" fmla="*/ 32931 h 169531"/>
                <a:gd name="connsiteX8" fmla="*/ 105432 w 115114"/>
                <a:gd name="connsiteY8" fmla="*/ 2832 h 16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114" h="169531">
                  <a:moveTo>
                    <a:pt x="105432" y="2832"/>
                  </a:moveTo>
                  <a:cubicBezTo>
                    <a:pt x="94860" y="-3121"/>
                    <a:pt x="81429" y="575"/>
                    <a:pt x="75333" y="11119"/>
                  </a:cubicBezTo>
                  <a:lnTo>
                    <a:pt x="4181" y="136658"/>
                  </a:lnTo>
                  <a:cubicBezTo>
                    <a:pt x="-1819" y="147221"/>
                    <a:pt x="1895" y="160652"/>
                    <a:pt x="12468" y="166652"/>
                  </a:cubicBezTo>
                  <a:cubicBezTo>
                    <a:pt x="12468" y="166652"/>
                    <a:pt x="12468" y="166662"/>
                    <a:pt x="12468" y="166662"/>
                  </a:cubicBezTo>
                  <a:cubicBezTo>
                    <a:pt x="15802" y="168558"/>
                    <a:pt x="19516" y="169548"/>
                    <a:pt x="23327" y="169519"/>
                  </a:cubicBezTo>
                  <a:cubicBezTo>
                    <a:pt x="31232" y="169472"/>
                    <a:pt x="38471" y="165224"/>
                    <a:pt x="42377" y="158375"/>
                  </a:cubicBezTo>
                  <a:lnTo>
                    <a:pt x="113528" y="32931"/>
                  </a:lnTo>
                  <a:cubicBezTo>
                    <a:pt x="119529" y="22377"/>
                    <a:pt x="115909" y="8928"/>
                    <a:pt x="105432" y="2832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39A0EB67-5FAF-49CB-BA47-7ACB7DE73131}"/>
              </a:ext>
            </a:extLst>
          </p:cNvPr>
          <p:cNvGrpSpPr/>
          <p:nvPr/>
        </p:nvGrpSpPr>
        <p:grpSpPr>
          <a:xfrm>
            <a:off x="6475466" y="2501033"/>
            <a:ext cx="705802" cy="704947"/>
            <a:chOff x="17776696" y="2028259"/>
            <a:chExt cx="705802" cy="704947"/>
          </a:xfrm>
          <a:solidFill>
            <a:srgbClr val="353535"/>
          </a:solidFill>
        </p:grpSpPr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6F7B66A0-3867-4370-A6A1-5E0BC86B2396}"/>
                </a:ext>
              </a:extLst>
            </p:cNvPr>
            <p:cNvSpPr/>
            <p:nvPr/>
          </p:nvSpPr>
          <p:spPr>
            <a:xfrm>
              <a:off x="17776696" y="2028259"/>
              <a:ext cx="705802" cy="704947"/>
            </a:xfrm>
            <a:custGeom>
              <a:avLst/>
              <a:gdLst>
                <a:gd name="connsiteX0" fmla="*/ 681423 w 705802"/>
                <a:gd name="connsiteY0" fmla="*/ 465380 h 704947"/>
                <a:gd name="connsiteX1" fmla="*/ 570743 w 705802"/>
                <a:gd name="connsiteY1" fmla="*/ 354890 h 704947"/>
                <a:gd name="connsiteX2" fmla="*/ 539501 w 705802"/>
                <a:gd name="connsiteY2" fmla="*/ 323743 h 704947"/>
                <a:gd name="connsiteX3" fmla="*/ 508354 w 705802"/>
                <a:gd name="connsiteY3" fmla="*/ 354890 h 704947"/>
                <a:gd name="connsiteX4" fmla="*/ 539501 w 705802"/>
                <a:gd name="connsiteY4" fmla="*/ 386037 h 704947"/>
                <a:gd name="connsiteX5" fmla="*/ 650086 w 705802"/>
                <a:gd name="connsiteY5" fmla="*/ 496622 h 704947"/>
                <a:gd name="connsiteX6" fmla="*/ 650086 w 705802"/>
                <a:gd name="connsiteY6" fmla="*/ 560725 h 704947"/>
                <a:gd name="connsiteX7" fmla="*/ 562456 w 705802"/>
                <a:gd name="connsiteY7" fmla="*/ 648070 h 704947"/>
                <a:gd name="connsiteX8" fmla="*/ 498829 w 705802"/>
                <a:gd name="connsiteY8" fmla="*/ 648308 h 704947"/>
                <a:gd name="connsiteX9" fmla="*/ 498639 w 705802"/>
                <a:gd name="connsiteY9" fmla="*/ 648070 h 704947"/>
                <a:gd name="connsiteX10" fmla="*/ 356907 w 705802"/>
                <a:gd name="connsiteY10" fmla="*/ 506338 h 704947"/>
                <a:gd name="connsiteX11" fmla="*/ 325760 w 705802"/>
                <a:gd name="connsiteY11" fmla="*/ 537485 h 704947"/>
                <a:gd name="connsiteX12" fmla="*/ 467492 w 705802"/>
                <a:gd name="connsiteY12" fmla="*/ 679312 h 704947"/>
                <a:gd name="connsiteX13" fmla="*/ 530738 w 705802"/>
                <a:gd name="connsiteY13" fmla="*/ 705506 h 704947"/>
                <a:gd name="connsiteX14" fmla="*/ 593698 w 705802"/>
                <a:gd name="connsiteY14" fmla="*/ 679312 h 704947"/>
                <a:gd name="connsiteX15" fmla="*/ 681328 w 705802"/>
                <a:gd name="connsiteY15" fmla="*/ 591967 h 704947"/>
                <a:gd name="connsiteX16" fmla="*/ 681423 w 705802"/>
                <a:gd name="connsiteY16" fmla="*/ 465380 h 704947"/>
                <a:gd name="connsiteX17" fmla="*/ 146690 w 705802"/>
                <a:gd name="connsiteY17" fmla="*/ 56853 h 704947"/>
                <a:gd name="connsiteX18" fmla="*/ 210508 w 705802"/>
                <a:gd name="connsiteY18" fmla="*/ 56853 h 704947"/>
                <a:gd name="connsiteX19" fmla="*/ 357002 w 705802"/>
                <a:gd name="connsiteY19" fmla="*/ 203347 h 704947"/>
                <a:gd name="connsiteX20" fmla="*/ 388149 w 705802"/>
                <a:gd name="connsiteY20" fmla="*/ 172105 h 704947"/>
                <a:gd name="connsiteX21" fmla="*/ 241654 w 705802"/>
                <a:gd name="connsiteY21" fmla="*/ 25706 h 704947"/>
                <a:gd name="connsiteX22" fmla="*/ 115543 w 705802"/>
                <a:gd name="connsiteY22" fmla="*/ 25706 h 704947"/>
                <a:gd name="connsiteX23" fmla="*/ 27913 w 705802"/>
                <a:gd name="connsiteY23" fmla="*/ 113336 h 704947"/>
                <a:gd name="connsiteX24" fmla="*/ 27341 w 705802"/>
                <a:gd name="connsiteY24" fmla="*/ 238876 h 704947"/>
                <a:gd name="connsiteX25" fmla="*/ 27913 w 705802"/>
                <a:gd name="connsiteY25" fmla="*/ 239447 h 704947"/>
                <a:gd name="connsiteX26" fmla="*/ 143166 w 705802"/>
                <a:gd name="connsiteY26" fmla="*/ 354795 h 704947"/>
                <a:gd name="connsiteX27" fmla="*/ 174312 w 705802"/>
                <a:gd name="connsiteY27" fmla="*/ 385942 h 704947"/>
                <a:gd name="connsiteX28" fmla="*/ 205555 w 705802"/>
                <a:gd name="connsiteY28" fmla="*/ 354795 h 704947"/>
                <a:gd name="connsiteX29" fmla="*/ 174312 w 705802"/>
                <a:gd name="connsiteY29" fmla="*/ 323648 h 704947"/>
                <a:gd name="connsiteX30" fmla="*/ 59060 w 705802"/>
                <a:gd name="connsiteY30" fmla="*/ 208300 h 704947"/>
                <a:gd name="connsiteX31" fmla="*/ 59060 w 705802"/>
                <a:gd name="connsiteY31" fmla="*/ 144483 h 704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05802" h="704947">
                  <a:moveTo>
                    <a:pt x="681423" y="465380"/>
                  </a:moveTo>
                  <a:lnTo>
                    <a:pt x="570743" y="354890"/>
                  </a:lnTo>
                  <a:lnTo>
                    <a:pt x="539501" y="323743"/>
                  </a:lnTo>
                  <a:lnTo>
                    <a:pt x="508354" y="354890"/>
                  </a:lnTo>
                  <a:lnTo>
                    <a:pt x="539501" y="386037"/>
                  </a:lnTo>
                  <a:lnTo>
                    <a:pt x="650086" y="496622"/>
                  </a:lnTo>
                  <a:cubicBezTo>
                    <a:pt x="667784" y="514329"/>
                    <a:pt x="667784" y="543019"/>
                    <a:pt x="650086" y="560725"/>
                  </a:cubicBezTo>
                  <a:lnTo>
                    <a:pt x="562456" y="648070"/>
                  </a:lnTo>
                  <a:cubicBezTo>
                    <a:pt x="544968" y="665691"/>
                    <a:pt x="516498" y="665796"/>
                    <a:pt x="498829" y="648308"/>
                  </a:cubicBezTo>
                  <a:cubicBezTo>
                    <a:pt x="498829" y="648232"/>
                    <a:pt x="498734" y="648146"/>
                    <a:pt x="498639" y="648070"/>
                  </a:cubicBezTo>
                  <a:lnTo>
                    <a:pt x="356907" y="506338"/>
                  </a:lnTo>
                  <a:lnTo>
                    <a:pt x="325760" y="537485"/>
                  </a:lnTo>
                  <a:lnTo>
                    <a:pt x="467492" y="679312"/>
                  </a:lnTo>
                  <a:cubicBezTo>
                    <a:pt x="484160" y="696209"/>
                    <a:pt x="506983" y="705658"/>
                    <a:pt x="530738" y="705506"/>
                  </a:cubicBezTo>
                  <a:cubicBezTo>
                    <a:pt x="554407" y="705658"/>
                    <a:pt x="577125" y="696200"/>
                    <a:pt x="593698" y="679312"/>
                  </a:cubicBezTo>
                  <a:lnTo>
                    <a:pt x="681328" y="591967"/>
                  </a:lnTo>
                  <a:cubicBezTo>
                    <a:pt x="716085" y="556944"/>
                    <a:pt x="716132" y="500451"/>
                    <a:pt x="681423" y="465380"/>
                  </a:cubicBezTo>
                  <a:close/>
                  <a:moveTo>
                    <a:pt x="146690" y="56853"/>
                  </a:moveTo>
                  <a:cubicBezTo>
                    <a:pt x="164311" y="39241"/>
                    <a:pt x="192886" y="39241"/>
                    <a:pt x="210508" y="56853"/>
                  </a:cubicBezTo>
                  <a:lnTo>
                    <a:pt x="357002" y="203347"/>
                  </a:lnTo>
                  <a:lnTo>
                    <a:pt x="388149" y="172105"/>
                  </a:lnTo>
                  <a:lnTo>
                    <a:pt x="241654" y="25706"/>
                  </a:lnTo>
                  <a:cubicBezTo>
                    <a:pt x="206316" y="-7822"/>
                    <a:pt x="150881" y="-7822"/>
                    <a:pt x="115543" y="25706"/>
                  </a:cubicBezTo>
                  <a:lnTo>
                    <a:pt x="27913" y="113336"/>
                  </a:lnTo>
                  <a:cubicBezTo>
                    <a:pt x="-6949" y="147845"/>
                    <a:pt x="-7139" y="204052"/>
                    <a:pt x="27341" y="238876"/>
                  </a:cubicBezTo>
                  <a:cubicBezTo>
                    <a:pt x="27532" y="239066"/>
                    <a:pt x="27723" y="239257"/>
                    <a:pt x="27913" y="239447"/>
                  </a:cubicBezTo>
                  <a:lnTo>
                    <a:pt x="143166" y="354795"/>
                  </a:lnTo>
                  <a:lnTo>
                    <a:pt x="174312" y="385942"/>
                  </a:lnTo>
                  <a:lnTo>
                    <a:pt x="205555" y="354795"/>
                  </a:lnTo>
                  <a:lnTo>
                    <a:pt x="174312" y="323648"/>
                  </a:lnTo>
                  <a:lnTo>
                    <a:pt x="59060" y="208300"/>
                  </a:lnTo>
                  <a:cubicBezTo>
                    <a:pt x="41439" y="190670"/>
                    <a:pt x="41439" y="162114"/>
                    <a:pt x="59060" y="1444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85C10DBF-525D-4A81-B9C6-1D1BBF7DE039}"/>
                </a:ext>
              </a:extLst>
            </p:cNvPr>
            <p:cNvSpPr/>
            <p:nvPr/>
          </p:nvSpPr>
          <p:spPr>
            <a:xfrm>
              <a:off x="17923716" y="2092616"/>
              <a:ext cx="144780" cy="144813"/>
            </a:xfrm>
            <a:custGeom>
              <a:avLst/>
              <a:gdLst>
                <a:gd name="connsiteX0" fmla="*/ 23674 w 144780"/>
                <a:gd name="connsiteY0" fmla="*/ 145373 h 144813"/>
                <a:gd name="connsiteX1" fmla="*/ 8053 w 144780"/>
                <a:gd name="connsiteY1" fmla="*/ 138991 h 144813"/>
                <a:gd name="connsiteX2" fmla="*/ 8053 w 144780"/>
                <a:gd name="connsiteY2" fmla="*/ 107749 h 144813"/>
                <a:gd name="connsiteX3" fmla="*/ 108733 w 144780"/>
                <a:gd name="connsiteY3" fmla="*/ 7070 h 144813"/>
                <a:gd name="connsiteX4" fmla="*/ 139879 w 144780"/>
                <a:gd name="connsiteY4" fmla="*/ 6946 h 144813"/>
                <a:gd name="connsiteX5" fmla="*/ 139974 w 144780"/>
                <a:gd name="connsiteY5" fmla="*/ 7070 h 144813"/>
                <a:gd name="connsiteX6" fmla="*/ 139974 w 144780"/>
                <a:gd name="connsiteY6" fmla="*/ 38216 h 144813"/>
                <a:gd name="connsiteX7" fmla="*/ 39200 w 144780"/>
                <a:gd name="connsiteY7" fmla="*/ 138991 h 144813"/>
                <a:gd name="connsiteX8" fmla="*/ 23674 w 144780"/>
                <a:gd name="connsiteY8" fmla="*/ 145373 h 144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4780" h="144813">
                  <a:moveTo>
                    <a:pt x="23674" y="145373"/>
                  </a:moveTo>
                  <a:cubicBezTo>
                    <a:pt x="17864" y="145420"/>
                    <a:pt x="12244" y="143115"/>
                    <a:pt x="8053" y="138991"/>
                  </a:cubicBezTo>
                  <a:cubicBezTo>
                    <a:pt x="-520" y="130342"/>
                    <a:pt x="-520" y="116398"/>
                    <a:pt x="8053" y="107749"/>
                  </a:cubicBezTo>
                  <a:lnTo>
                    <a:pt x="108733" y="7070"/>
                  </a:lnTo>
                  <a:cubicBezTo>
                    <a:pt x="117304" y="-1560"/>
                    <a:pt x="131211" y="-1617"/>
                    <a:pt x="139879" y="6946"/>
                  </a:cubicBezTo>
                  <a:cubicBezTo>
                    <a:pt x="139879" y="6984"/>
                    <a:pt x="139974" y="7031"/>
                    <a:pt x="139974" y="7070"/>
                  </a:cubicBezTo>
                  <a:cubicBezTo>
                    <a:pt x="148546" y="15690"/>
                    <a:pt x="148546" y="29596"/>
                    <a:pt x="139974" y="38216"/>
                  </a:cubicBezTo>
                  <a:lnTo>
                    <a:pt x="39200" y="138991"/>
                  </a:lnTo>
                  <a:cubicBezTo>
                    <a:pt x="35103" y="143106"/>
                    <a:pt x="29484" y="145401"/>
                    <a:pt x="23674" y="1453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9D88CE0C-1451-4DF2-B332-EF1BF3607F1A}"/>
                </a:ext>
              </a:extLst>
            </p:cNvPr>
            <p:cNvSpPr/>
            <p:nvPr/>
          </p:nvSpPr>
          <p:spPr>
            <a:xfrm>
              <a:off x="18272557" y="2441231"/>
              <a:ext cx="144832" cy="144812"/>
            </a:xfrm>
            <a:custGeom>
              <a:avLst/>
              <a:gdLst>
                <a:gd name="connsiteX0" fmla="*/ 23638 w 144832"/>
                <a:gd name="connsiteY0" fmla="*/ 145372 h 144812"/>
                <a:gd name="connsiteX1" fmla="*/ 8112 w 144832"/>
                <a:gd name="connsiteY1" fmla="*/ 138896 h 144812"/>
                <a:gd name="connsiteX2" fmla="*/ 7922 w 144832"/>
                <a:gd name="connsiteY2" fmla="*/ 107911 h 144812"/>
                <a:gd name="connsiteX3" fmla="*/ 8112 w 144832"/>
                <a:gd name="connsiteY3" fmla="*/ 107749 h 144812"/>
                <a:gd name="connsiteX4" fmla="*/ 108792 w 144832"/>
                <a:gd name="connsiteY4" fmla="*/ 7070 h 144812"/>
                <a:gd name="connsiteX5" fmla="*/ 139910 w 144832"/>
                <a:gd name="connsiteY5" fmla="*/ 6946 h 144812"/>
                <a:gd name="connsiteX6" fmla="*/ 140034 w 144832"/>
                <a:gd name="connsiteY6" fmla="*/ 7070 h 144812"/>
                <a:gd name="connsiteX7" fmla="*/ 140034 w 144832"/>
                <a:gd name="connsiteY7" fmla="*/ 38216 h 144812"/>
                <a:gd name="connsiteX8" fmla="*/ 39259 w 144832"/>
                <a:gd name="connsiteY8" fmla="*/ 138896 h 144812"/>
                <a:gd name="connsiteX9" fmla="*/ 23638 w 144832"/>
                <a:gd name="connsiteY9" fmla="*/ 145372 h 144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832" h="144812">
                  <a:moveTo>
                    <a:pt x="23638" y="145372"/>
                  </a:moveTo>
                  <a:cubicBezTo>
                    <a:pt x="17799" y="145411"/>
                    <a:pt x="12199" y="143068"/>
                    <a:pt x="8112" y="138896"/>
                  </a:cubicBezTo>
                  <a:cubicBezTo>
                    <a:pt x="-460" y="130390"/>
                    <a:pt x="-555" y="116512"/>
                    <a:pt x="7922" y="107911"/>
                  </a:cubicBezTo>
                  <a:cubicBezTo>
                    <a:pt x="8017" y="107863"/>
                    <a:pt x="8017" y="107806"/>
                    <a:pt x="8112" y="107749"/>
                  </a:cubicBezTo>
                  <a:lnTo>
                    <a:pt x="108792" y="7070"/>
                  </a:lnTo>
                  <a:cubicBezTo>
                    <a:pt x="117345" y="-1560"/>
                    <a:pt x="131280" y="-1617"/>
                    <a:pt x="139910" y="6946"/>
                  </a:cubicBezTo>
                  <a:cubicBezTo>
                    <a:pt x="139948" y="6984"/>
                    <a:pt x="139995" y="7031"/>
                    <a:pt x="140034" y="7070"/>
                  </a:cubicBezTo>
                  <a:cubicBezTo>
                    <a:pt x="148597" y="15690"/>
                    <a:pt x="148597" y="29596"/>
                    <a:pt x="140034" y="38216"/>
                  </a:cubicBezTo>
                  <a:lnTo>
                    <a:pt x="39259" y="138896"/>
                  </a:lnTo>
                  <a:cubicBezTo>
                    <a:pt x="35144" y="143087"/>
                    <a:pt x="29506" y="145420"/>
                    <a:pt x="23638" y="1453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E446230A-80D6-40B1-BFE6-09E11F11A263}"/>
                </a:ext>
              </a:extLst>
            </p:cNvPr>
            <p:cNvSpPr/>
            <p:nvPr/>
          </p:nvSpPr>
          <p:spPr>
            <a:xfrm>
              <a:off x="17830449" y="2057787"/>
              <a:ext cx="626525" cy="626650"/>
            </a:xfrm>
            <a:custGeom>
              <a:avLst/>
              <a:gdLst>
                <a:gd name="connsiteX0" fmla="*/ 603286 w 626525"/>
                <a:gd name="connsiteY0" fmla="*/ 68474 h 626650"/>
                <a:gd name="connsiteX1" fmla="*/ 584236 w 626525"/>
                <a:gd name="connsiteY1" fmla="*/ 44661 h 626650"/>
                <a:gd name="connsiteX2" fmla="*/ 534325 w 626525"/>
                <a:gd name="connsiteY2" fmla="*/ 11609 h 626650"/>
                <a:gd name="connsiteX3" fmla="*/ 528420 w 626525"/>
                <a:gd name="connsiteY3" fmla="*/ 9799 h 626650"/>
                <a:gd name="connsiteX4" fmla="*/ 506417 w 626525"/>
                <a:gd name="connsiteY4" fmla="*/ 3227 h 626650"/>
                <a:gd name="connsiteX5" fmla="*/ 478509 w 626525"/>
                <a:gd name="connsiteY5" fmla="*/ 560 h 626650"/>
                <a:gd name="connsiteX6" fmla="*/ 477366 w 626525"/>
                <a:gd name="connsiteY6" fmla="*/ 560 h 626650"/>
                <a:gd name="connsiteX7" fmla="*/ 448124 w 626525"/>
                <a:gd name="connsiteY7" fmla="*/ 3418 h 626650"/>
                <a:gd name="connsiteX8" fmla="*/ 432503 w 626525"/>
                <a:gd name="connsiteY8" fmla="*/ 7990 h 626650"/>
                <a:gd name="connsiteX9" fmla="*/ 420025 w 626525"/>
                <a:gd name="connsiteY9" fmla="*/ 11800 h 626650"/>
                <a:gd name="connsiteX10" fmla="*/ 405547 w 626525"/>
                <a:gd name="connsiteY10" fmla="*/ 19420 h 626650"/>
                <a:gd name="connsiteX11" fmla="*/ 393641 w 626525"/>
                <a:gd name="connsiteY11" fmla="*/ 25706 h 626650"/>
                <a:gd name="connsiteX12" fmla="*/ 385640 w 626525"/>
                <a:gd name="connsiteY12" fmla="*/ 32279 h 626650"/>
                <a:gd name="connsiteX13" fmla="*/ 370305 w 626525"/>
                <a:gd name="connsiteY13" fmla="*/ 44852 h 626650"/>
                <a:gd name="connsiteX14" fmla="*/ 47598 w 626525"/>
                <a:gd name="connsiteY14" fmla="*/ 367463 h 626650"/>
                <a:gd name="connsiteX15" fmla="*/ 12069 w 626525"/>
                <a:gd name="connsiteY15" fmla="*/ 444235 h 626650"/>
                <a:gd name="connsiteX16" fmla="*/ 1783 w 626525"/>
                <a:gd name="connsiteY16" fmla="*/ 566060 h 626650"/>
                <a:gd name="connsiteX17" fmla="*/ 18261 w 626525"/>
                <a:gd name="connsiteY17" fmla="*/ 610732 h 626650"/>
                <a:gd name="connsiteX18" fmla="*/ 58266 w 626525"/>
                <a:gd name="connsiteY18" fmla="*/ 627210 h 626650"/>
                <a:gd name="connsiteX19" fmla="*/ 62933 w 626525"/>
                <a:gd name="connsiteY19" fmla="*/ 627210 h 626650"/>
                <a:gd name="connsiteX20" fmla="*/ 184948 w 626525"/>
                <a:gd name="connsiteY20" fmla="*/ 616923 h 626650"/>
                <a:gd name="connsiteX21" fmla="*/ 261148 w 626525"/>
                <a:gd name="connsiteY21" fmla="*/ 581300 h 626650"/>
                <a:gd name="connsiteX22" fmla="*/ 303249 w 626525"/>
                <a:gd name="connsiteY22" fmla="*/ 539294 h 626650"/>
                <a:gd name="connsiteX23" fmla="*/ 334396 w 626525"/>
                <a:gd name="connsiteY23" fmla="*/ 508052 h 626650"/>
                <a:gd name="connsiteX24" fmla="*/ 485843 w 626525"/>
                <a:gd name="connsiteY24" fmla="*/ 356605 h 626650"/>
                <a:gd name="connsiteX25" fmla="*/ 517085 w 626525"/>
                <a:gd name="connsiteY25" fmla="*/ 325458 h 626650"/>
                <a:gd name="connsiteX26" fmla="*/ 583760 w 626525"/>
                <a:gd name="connsiteY26" fmla="*/ 258783 h 626650"/>
                <a:gd name="connsiteX27" fmla="*/ 628146 w 626525"/>
                <a:gd name="connsiteY27" fmla="*/ 151722 h 626650"/>
                <a:gd name="connsiteX28" fmla="*/ 603286 w 626525"/>
                <a:gd name="connsiteY28" fmla="*/ 68474 h 626650"/>
                <a:gd name="connsiteX29" fmla="*/ 401356 w 626525"/>
                <a:gd name="connsiteY29" fmla="*/ 75903 h 626650"/>
                <a:gd name="connsiteX30" fmla="*/ 544898 w 626525"/>
                <a:gd name="connsiteY30" fmla="*/ 69521 h 626650"/>
                <a:gd name="connsiteX31" fmla="*/ 552613 w 626525"/>
                <a:gd name="connsiteY31" fmla="*/ 75903 h 626650"/>
                <a:gd name="connsiteX32" fmla="*/ 576330 w 626525"/>
                <a:gd name="connsiteY32" fmla="*/ 111717 h 626650"/>
                <a:gd name="connsiteX33" fmla="*/ 584046 w 626525"/>
                <a:gd name="connsiteY33" fmla="*/ 151817 h 626650"/>
                <a:gd name="connsiteX34" fmla="*/ 552709 w 626525"/>
                <a:gd name="connsiteY34" fmla="*/ 227255 h 626650"/>
                <a:gd name="connsiteX35" fmla="*/ 512227 w 626525"/>
                <a:gd name="connsiteY35" fmla="*/ 267737 h 626650"/>
                <a:gd name="connsiteX36" fmla="*/ 360875 w 626525"/>
                <a:gd name="connsiteY36" fmla="*/ 116384 h 626650"/>
                <a:gd name="connsiteX37" fmla="*/ 303249 w 626525"/>
                <a:gd name="connsiteY37" fmla="*/ 476810 h 626650"/>
                <a:gd name="connsiteX38" fmla="*/ 230002 w 626525"/>
                <a:gd name="connsiteY38" fmla="*/ 550058 h 626650"/>
                <a:gd name="connsiteX39" fmla="*/ 180852 w 626525"/>
                <a:gd name="connsiteY39" fmla="*/ 573013 h 626650"/>
                <a:gd name="connsiteX40" fmla="*/ 58838 w 626525"/>
                <a:gd name="connsiteY40" fmla="*/ 582538 h 626650"/>
                <a:gd name="connsiteX41" fmla="*/ 49313 w 626525"/>
                <a:gd name="connsiteY41" fmla="*/ 579014 h 626650"/>
                <a:gd name="connsiteX42" fmla="*/ 45788 w 626525"/>
                <a:gd name="connsiteY42" fmla="*/ 569489 h 626650"/>
                <a:gd name="connsiteX43" fmla="*/ 55313 w 626525"/>
                <a:gd name="connsiteY43" fmla="*/ 447378 h 626650"/>
                <a:gd name="connsiteX44" fmla="*/ 78268 w 626525"/>
                <a:gd name="connsiteY44" fmla="*/ 398324 h 626650"/>
                <a:gd name="connsiteX45" fmla="*/ 329347 w 626525"/>
                <a:gd name="connsiteY45" fmla="*/ 147245 h 626650"/>
                <a:gd name="connsiteX46" fmla="*/ 480795 w 626525"/>
                <a:gd name="connsiteY46" fmla="*/ 298693 h 626650"/>
                <a:gd name="connsiteX47" fmla="*/ 454411 w 626525"/>
                <a:gd name="connsiteY47" fmla="*/ 325077 h 62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626525" h="626650">
                  <a:moveTo>
                    <a:pt x="603286" y="68474"/>
                  </a:moveTo>
                  <a:cubicBezTo>
                    <a:pt x="597743" y="59920"/>
                    <a:pt x="591361" y="51948"/>
                    <a:pt x="584236" y="44661"/>
                  </a:cubicBezTo>
                  <a:cubicBezTo>
                    <a:pt x="569977" y="30421"/>
                    <a:pt x="553004" y="19182"/>
                    <a:pt x="534325" y="11609"/>
                  </a:cubicBezTo>
                  <a:cubicBezTo>
                    <a:pt x="532420" y="10847"/>
                    <a:pt x="530420" y="10466"/>
                    <a:pt x="528420" y="9799"/>
                  </a:cubicBezTo>
                  <a:cubicBezTo>
                    <a:pt x="521257" y="7066"/>
                    <a:pt x="513904" y="4866"/>
                    <a:pt x="506417" y="3227"/>
                  </a:cubicBezTo>
                  <a:cubicBezTo>
                    <a:pt x="497216" y="1484"/>
                    <a:pt x="487872" y="589"/>
                    <a:pt x="478509" y="560"/>
                  </a:cubicBezTo>
                  <a:lnTo>
                    <a:pt x="477366" y="560"/>
                  </a:lnTo>
                  <a:cubicBezTo>
                    <a:pt x="467546" y="560"/>
                    <a:pt x="457754" y="1513"/>
                    <a:pt x="448124" y="3418"/>
                  </a:cubicBezTo>
                  <a:cubicBezTo>
                    <a:pt x="442790" y="4656"/>
                    <a:pt x="437646" y="6180"/>
                    <a:pt x="432503" y="7990"/>
                  </a:cubicBezTo>
                  <a:cubicBezTo>
                    <a:pt x="428312" y="9323"/>
                    <a:pt x="424121" y="10085"/>
                    <a:pt x="420025" y="11800"/>
                  </a:cubicBezTo>
                  <a:cubicBezTo>
                    <a:pt x="415072" y="14038"/>
                    <a:pt x="410214" y="16581"/>
                    <a:pt x="405547" y="19420"/>
                  </a:cubicBezTo>
                  <a:cubicBezTo>
                    <a:pt x="401642" y="21515"/>
                    <a:pt x="397451" y="23230"/>
                    <a:pt x="393641" y="25706"/>
                  </a:cubicBezTo>
                  <a:cubicBezTo>
                    <a:pt x="389831" y="28183"/>
                    <a:pt x="388402" y="30183"/>
                    <a:pt x="385640" y="32279"/>
                  </a:cubicBezTo>
                  <a:cubicBezTo>
                    <a:pt x="380306" y="36146"/>
                    <a:pt x="375162" y="40346"/>
                    <a:pt x="370305" y="44852"/>
                  </a:cubicBezTo>
                  <a:lnTo>
                    <a:pt x="47598" y="367463"/>
                  </a:lnTo>
                  <a:cubicBezTo>
                    <a:pt x="27024" y="388037"/>
                    <a:pt x="14451" y="415250"/>
                    <a:pt x="12069" y="444235"/>
                  </a:cubicBezTo>
                  <a:lnTo>
                    <a:pt x="1783" y="566060"/>
                  </a:lnTo>
                  <a:cubicBezTo>
                    <a:pt x="545" y="582643"/>
                    <a:pt x="6545" y="598949"/>
                    <a:pt x="18261" y="610732"/>
                  </a:cubicBezTo>
                  <a:cubicBezTo>
                    <a:pt x="28834" y="621314"/>
                    <a:pt x="43312" y="627248"/>
                    <a:pt x="58266" y="627210"/>
                  </a:cubicBezTo>
                  <a:lnTo>
                    <a:pt x="62933" y="627210"/>
                  </a:lnTo>
                  <a:lnTo>
                    <a:pt x="184948" y="616923"/>
                  </a:lnTo>
                  <a:cubicBezTo>
                    <a:pt x="213714" y="614418"/>
                    <a:pt x="240765" y="601797"/>
                    <a:pt x="261148" y="581300"/>
                  </a:cubicBezTo>
                  <a:lnTo>
                    <a:pt x="303249" y="539294"/>
                  </a:lnTo>
                  <a:lnTo>
                    <a:pt x="334396" y="508052"/>
                  </a:lnTo>
                  <a:lnTo>
                    <a:pt x="485843" y="356605"/>
                  </a:lnTo>
                  <a:lnTo>
                    <a:pt x="517085" y="325458"/>
                  </a:lnTo>
                  <a:lnTo>
                    <a:pt x="583760" y="258783"/>
                  </a:lnTo>
                  <a:cubicBezTo>
                    <a:pt x="612345" y="230513"/>
                    <a:pt x="628346" y="191927"/>
                    <a:pt x="628146" y="151722"/>
                  </a:cubicBezTo>
                  <a:cubicBezTo>
                    <a:pt x="628318" y="122119"/>
                    <a:pt x="619670" y="93134"/>
                    <a:pt x="603286" y="68474"/>
                  </a:cubicBezTo>
                  <a:close/>
                  <a:moveTo>
                    <a:pt x="401356" y="75903"/>
                  </a:moveTo>
                  <a:cubicBezTo>
                    <a:pt x="440981" y="38346"/>
                    <a:pt x="502131" y="35631"/>
                    <a:pt x="544898" y="69521"/>
                  </a:cubicBezTo>
                  <a:cubicBezTo>
                    <a:pt x="547470" y="71712"/>
                    <a:pt x="550232" y="73522"/>
                    <a:pt x="552613" y="75903"/>
                  </a:cubicBezTo>
                  <a:cubicBezTo>
                    <a:pt x="562862" y="86114"/>
                    <a:pt x="570930" y="98296"/>
                    <a:pt x="576330" y="111717"/>
                  </a:cubicBezTo>
                  <a:cubicBezTo>
                    <a:pt x="581446" y="124471"/>
                    <a:pt x="584065" y="138082"/>
                    <a:pt x="584046" y="151817"/>
                  </a:cubicBezTo>
                  <a:cubicBezTo>
                    <a:pt x="584132" y="180145"/>
                    <a:pt x="572835" y="207320"/>
                    <a:pt x="552709" y="227255"/>
                  </a:cubicBezTo>
                  <a:lnTo>
                    <a:pt x="512227" y="267737"/>
                  </a:lnTo>
                  <a:lnTo>
                    <a:pt x="360875" y="116384"/>
                  </a:lnTo>
                  <a:close/>
                  <a:moveTo>
                    <a:pt x="303249" y="476810"/>
                  </a:moveTo>
                  <a:lnTo>
                    <a:pt x="230002" y="550058"/>
                  </a:lnTo>
                  <a:cubicBezTo>
                    <a:pt x="216857" y="563240"/>
                    <a:pt x="199427" y="571365"/>
                    <a:pt x="180852" y="573013"/>
                  </a:cubicBezTo>
                  <a:lnTo>
                    <a:pt x="58838" y="582538"/>
                  </a:lnTo>
                  <a:cubicBezTo>
                    <a:pt x="55313" y="582757"/>
                    <a:pt x="51884" y="581471"/>
                    <a:pt x="49313" y="579014"/>
                  </a:cubicBezTo>
                  <a:cubicBezTo>
                    <a:pt x="46741" y="576528"/>
                    <a:pt x="45502" y="573032"/>
                    <a:pt x="45788" y="569489"/>
                  </a:cubicBezTo>
                  <a:lnTo>
                    <a:pt x="55313" y="447378"/>
                  </a:lnTo>
                  <a:cubicBezTo>
                    <a:pt x="57027" y="428843"/>
                    <a:pt x="65124" y="411488"/>
                    <a:pt x="78268" y="398324"/>
                  </a:cubicBezTo>
                  <a:lnTo>
                    <a:pt x="329347" y="147245"/>
                  </a:lnTo>
                  <a:lnTo>
                    <a:pt x="480795" y="298693"/>
                  </a:lnTo>
                  <a:lnTo>
                    <a:pt x="454411" y="3250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3183A754-2D4D-42BA-9E08-A76EE25C7AF4}"/>
              </a:ext>
            </a:extLst>
          </p:cNvPr>
          <p:cNvGrpSpPr/>
          <p:nvPr/>
        </p:nvGrpSpPr>
        <p:grpSpPr>
          <a:xfrm>
            <a:off x="3546143" y="3957157"/>
            <a:ext cx="705517" cy="705231"/>
            <a:chOff x="13296413" y="3253830"/>
            <a:chExt cx="705517" cy="705231"/>
          </a:xfrm>
        </p:grpSpPr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995CD78E-8AC1-4C0F-BED9-7903721BC40F}"/>
                </a:ext>
              </a:extLst>
            </p:cNvPr>
            <p:cNvSpPr/>
            <p:nvPr/>
          </p:nvSpPr>
          <p:spPr>
            <a:xfrm>
              <a:off x="13296413" y="3253830"/>
              <a:ext cx="705517" cy="705231"/>
            </a:xfrm>
            <a:custGeom>
              <a:avLst/>
              <a:gdLst>
                <a:gd name="connsiteX0" fmla="*/ 269081 w 705517"/>
                <a:gd name="connsiteY0" fmla="*/ 0 h 705231"/>
                <a:gd name="connsiteX1" fmla="*/ 343812 w 705517"/>
                <a:gd name="connsiteY1" fmla="*/ 30997 h 705231"/>
                <a:gd name="connsiteX2" fmla="*/ 352933 w 705517"/>
                <a:gd name="connsiteY2" fmla="*/ 44518 h 705231"/>
                <a:gd name="connsiteX3" fmla="*/ 361796 w 705517"/>
                <a:gd name="connsiteY3" fmla="*/ 31378 h 705231"/>
                <a:gd name="connsiteX4" fmla="*/ 436531 w 705517"/>
                <a:gd name="connsiteY4" fmla="*/ 381 h 705231"/>
                <a:gd name="connsiteX5" fmla="*/ 538163 w 705517"/>
                <a:gd name="connsiteY5" fmla="*/ 78105 h 705231"/>
                <a:gd name="connsiteX6" fmla="*/ 571309 w 705517"/>
                <a:gd name="connsiteY6" fmla="*/ 73248 h 705231"/>
                <a:gd name="connsiteX7" fmla="*/ 685609 w 705517"/>
                <a:gd name="connsiteY7" fmla="*/ 187548 h 705231"/>
                <a:gd name="connsiteX8" fmla="*/ 656368 w 705517"/>
                <a:gd name="connsiteY8" fmla="*/ 263748 h 705231"/>
                <a:gd name="connsiteX9" fmla="*/ 705517 w 705517"/>
                <a:gd name="connsiteY9" fmla="*/ 352997 h 705231"/>
                <a:gd name="connsiteX10" fmla="*/ 656368 w 705517"/>
                <a:gd name="connsiteY10" fmla="*/ 442246 h 705231"/>
                <a:gd name="connsiteX11" fmla="*/ 685609 w 705517"/>
                <a:gd name="connsiteY11" fmla="*/ 518446 h 705231"/>
                <a:gd name="connsiteX12" fmla="*/ 571309 w 705517"/>
                <a:gd name="connsiteY12" fmla="*/ 632746 h 705231"/>
                <a:gd name="connsiteX13" fmla="*/ 538163 w 705517"/>
                <a:gd name="connsiteY13" fmla="*/ 627888 h 705231"/>
                <a:gd name="connsiteX14" fmla="*/ 436531 w 705517"/>
                <a:gd name="connsiteY14" fmla="*/ 705231 h 705231"/>
                <a:gd name="connsiteX15" fmla="*/ 361800 w 705517"/>
                <a:gd name="connsiteY15" fmla="*/ 674237 h 705231"/>
                <a:gd name="connsiteX16" fmla="*/ 352813 w 705517"/>
                <a:gd name="connsiteY16" fmla="*/ 660913 h 705231"/>
                <a:gd name="connsiteX17" fmla="*/ 344018 w 705517"/>
                <a:gd name="connsiteY17" fmla="*/ 674034 h 705231"/>
                <a:gd name="connsiteX18" fmla="*/ 269272 w 705517"/>
                <a:gd name="connsiteY18" fmla="*/ 705231 h 705231"/>
                <a:gd name="connsiteX19" fmla="*/ 269081 w 705517"/>
                <a:gd name="connsiteY19" fmla="*/ 705231 h 705231"/>
                <a:gd name="connsiteX20" fmla="*/ 167450 w 705517"/>
                <a:gd name="connsiteY20" fmla="*/ 627507 h 705231"/>
                <a:gd name="connsiteX21" fmla="*/ 134302 w 705517"/>
                <a:gd name="connsiteY21" fmla="*/ 632365 h 705231"/>
                <a:gd name="connsiteX22" fmla="*/ 20002 w 705517"/>
                <a:gd name="connsiteY22" fmla="*/ 518065 h 705231"/>
                <a:gd name="connsiteX23" fmla="*/ 49149 w 705517"/>
                <a:gd name="connsiteY23" fmla="*/ 441865 h 705231"/>
                <a:gd name="connsiteX24" fmla="*/ 0 w 705517"/>
                <a:gd name="connsiteY24" fmla="*/ 352616 h 705231"/>
                <a:gd name="connsiteX25" fmla="*/ 49149 w 705517"/>
                <a:gd name="connsiteY25" fmla="*/ 263366 h 705231"/>
                <a:gd name="connsiteX26" fmla="*/ 20002 w 705517"/>
                <a:gd name="connsiteY26" fmla="*/ 187166 h 705231"/>
                <a:gd name="connsiteX27" fmla="*/ 134302 w 705517"/>
                <a:gd name="connsiteY27" fmla="*/ 72866 h 705231"/>
                <a:gd name="connsiteX28" fmla="*/ 167450 w 705517"/>
                <a:gd name="connsiteY28" fmla="*/ 77724 h 705231"/>
                <a:gd name="connsiteX29" fmla="*/ 269081 w 705517"/>
                <a:gd name="connsiteY29" fmla="*/ 0 h 705231"/>
                <a:gd name="connsiteX30" fmla="*/ 268891 w 705517"/>
                <a:gd name="connsiteY30" fmla="*/ 44482 h 705231"/>
                <a:gd name="connsiteX31" fmla="*/ 207550 w 705517"/>
                <a:gd name="connsiteY31" fmla="*/ 106109 h 705231"/>
                <a:gd name="connsiteX32" fmla="*/ 198025 w 705517"/>
                <a:gd name="connsiteY32" fmla="*/ 129064 h 705231"/>
                <a:gd name="connsiteX33" fmla="*/ 173641 w 705517"/>
                <a:gd name="connsiteY33" fmla="*/ 129064 h 705231"/>
                <a:gd name="connsiteX34" fmla="*/ 134302 w 705517"/>
                <a:gd name="connsiteY34" fmla="*/ 116967 h 705231"/>
                <a:gd name="connsiteX35" fmla="*/ 64389 w 705517"/>
                <a:gd name="connsiteY35" fmla="*/ 186881 h 705231"/>
                <a:gd name="connsiteX36" fmla="*/ 103727 w 705517"/>
                <a:gd name="connsiteY36" fmla="*/ 249936 h 705231"/>
                <a:gd name="connsiteX37" fmla="*/ 115824 w 705517"/>
                <a:gd name="connsiteY37" fmla="*/ 273082 h 705231"/>
                <a:gd name="connsiteX38" fmla="*/ 96774 w 705517"/>
                <a:gd name="connsiteY38" fmla="*/ 291465 h 705231"/>
                <a:gd name="connsiteX39" fmla="*/ 44006 w 705517"/>
                <a:gd name="connsiteY39" fmla="*/ 352520 h 705231"/>
                <a:gd name="connsiteX40" fmla="*/ 96774 w 705517"/>
                <a:gd name="connsiteY40" fmla="*/ 413576 h 705231"/>
                <a:gd name="connsiteX41" fmla="*/ 115824 w 705517"/>
                <a:gd name="connsiteY41" fmla="*/ 431959 h 705231"/>
                <a:gd name="connsiteX42" fmla="*/ 103727 w 705517"/>
                <a:gd name="connsiteY42" fmla="*/ 455105 h 705231"/>
                <a:gd name="connsiteX43" fmla="*/ 64389 w 705517"/>
                <a:gd name="connsiteY43" fmla="*/ 518160 h 705231"/>
                <a:gd name="connsiteX44" fmla="*/ 134302 w 705517"/>
                <a:gd name="connsiteY44" fmla="*/ 588074 h 705231"/>
                <a:gd name="connsiteX45" fmla="*/ 173545 w 705517"/>
                <a:gd name="connsiteY45" fmla="*/ 575977 h 705231"/>
                <a:gd name="connsiteX46" fmla="*/ 186023 w 705517"/>
                <a:gd name="connsiteY46" fmla="*/ 572453 h 705231"/>
                <a:gd name="connsiteX47" fmla="*/ 197929 w 705517"/>
                <a:gd name="connsiteY47" fmla="*/ 575977 h 705231"/>
                <a:gd name="connsiteX48" fmla="*/ 207454 w 705517"/>
                <a:gd name="connsiteY48" fmla="*/ 598361 h 705231"/>
                <a:gd name="connsiteX49" fmla="*/ 268595 w 705517"/>
                <a:gd name="connsiteY49" fmla="*/ 661222 h 705231"/>
                <a:gd name="connsiteX50" fmla="*/ 268891 w 705517"/>
                <a:gd name="connsiteY50" fmla="*/ 661226 h 705231"/>
                <a:gd name="connsiteX51" fmla="*/ 330613 w 705517"/>
                <a:gd name="connsiteY51" fmla="*/ 599504 h 705231"/>
                <a:gd name="connsiteX52" fmla="*/ 330613 w 705517"/>
                <a:gd name="connsiteY52" fmla="*/ 507017 h 705231"/>
                <a:gd name="connsiteX53" fmla="*/ 374809 w 705517"/>
                <a:gd name="connsiteY53" fmla="*/ 507017 h 705231"/>
                <a:gd name="connsiteX54" fmla="*/ 374809 w 705517"/>
                <a:gd name="connsiteY54" fmla="*/ 599123 h 705231"/>
                <a:gd name="connsiteX55" fmla="*/ 374809 w 705517"/>
                <a:gd name="connsiteY55" fmla="*/ 599504 h 705231"/>
                <a:gd name="connsiteX56" fmla="*/ 436531 w 705517"/>
                <a:gd name="connsiteY56" fmla="*/ 661226 h 705231"/>
                <a:gd name="connsiteX57" fmla="*/ 497872 w 705517"/>
                <a:gd name="connsiteY57" fmla="*/ 599504 h 705231"/>
                <a:gd name="connsiteX58" fmla="*/ 507397 w 705517"/>
                <a:gd name="connsiteY58" fmla="*/ 576644 h 705231"/>
                <a:gd name="connsiteX59" fmla="*/ 531590 w 705517"/>
                <a:gd name="connsiteY59" fmla="*/ 576644 h 705231"/>
                <a:gd name="connsiteX60" fmla="*/ 570929 w 705517"/>
                <a:gd name="connsiteY60" fmla="*/ 588645 h 705231"/>
                <a:gd name="connsiteX61" fmla="*/ 640842 w 705517"/>
                <a:gd name="connsiteY61" fmla="*/ 518732 h 705231"/>
                <a:gd name="connsiteX62" fmla="*/ 601503 w 705517"/>
                <a:gd name="connsiteY62" fmla="*/ 455676 h 705231"/>
                <a:gd name="connsiteX63" fmla="*/ 589407 w 705517"/>
                <a:gd name="connsiteY63" fmla="*/ 432531 h 705231"/>
                <a:gd name="connsiteX64" fmla="*/ 608457 w 705517"/>
                <a:gd name="connsiteY64" fmla="*/ 414147 h 705231"/>
                <a:gd name="connsiteX65" fmla="*/ 661321 w 705517"/>
                <a:gd name="connsiteY65" fmla="*/ 353092 h 705231"/>
                <a:gd name="connsiteX66" fmla="*/ 608457 w 705517"/>
                <a:gd name="connsiteY66" fmla="*/ 292037 h 705231"/>
                <a:gd name="connsiteX67" fmla="*/ 589407 w 705517"/>
                <a:gd name="connsiteY67" fmla="*/ 273654 h 705231"/>
                <a:gd name="connsiteX68" fmla="*/ 601503 w 705517"/>
                <a:gd name="connsiteY68" fmla="*/ 250508 h 705231"/>
                <a:gd name="connsiteX69" fmla="*/ 640842 w 705517"/>
                <a:gd name="connsiteY69" fmla="*/ 187452 h 705231"/>
                <a:gd name="connsiteX70" fmla="*/ 570929 w 705517"/>
                <a:gd name="connsiteY70" fmla="*/ 117539 h 705231"/>
                <a:gd name="connsiteX71" fmla="*/ 531590 w 705517"/>
                <a:gd name="connsiteY71" fmla="*/ 129636 h 705231"/>
                <a:gd name="connsiteX72" fmla="*/ 507397 w 705517"/>
                <a:gd name="connsiteY72" fmla="*/ 129636 h 705231"/>
                <a:gd name="connsiteX73" fmla="*/ 497872 w 705517"/>
                <a:gd name="connsiteY73" fmla="*/ 107537 h 705231"/>
                <a:gd name="connsiteX74" fmla="*/ 437112 w 705517"/>
                <a:gd name="connsiteY74" fmla="*/ 44492 h 705231"/>
                <a:gd name="connsiteX75" fmla="*/ 436531 w 705517"/>
                <a:gd name="connsiteY75" fmla="*/ 44482 h 705231"/>
                <a:gd name="connsiteX76" fmla="*/ 374809 w 705517"/>
                <a:gd name="connsiteY76" fmla="*/ 106109 h 705231"/>
                <a:gd name="connsiteX77" fmla="*/ 374809 w 705517"/>
                <a:gd name="connsiteY77" fmla="*/ 198597 h 705231"/>
                <a:gd name="connsiteX78" fmla="*/ 330613 w 705517"/>
                <a:gd name="connsiteY78" fmla="*/ 198597 h 705231"/>
                <a:gd name="connsiteX79" fmla="*/ 330613 w 705517"/>
                <a:gd name="connsiteY79" fmla="*/ 106109 h 705231"/>
                <a:gd name="connsiteX80" fmla="*/ 268891 w 705517"/>
                <a:gd name="connsiteY80" fmla="*/ 44482 h 70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705517" h="705231">
                  <a:moveTo>
                    <a:pt x="269081" y="0"/>
                  </a:moveTo>
                  <a:cubicBezTo>
                    <a:pt x="298266" y="29"/>
                    <a:pt x="324683" y="11868"/>
                    <a:pt x="343812" y="30997"/>
                  </a:cubicBezTo>
                  <a:lnTo>
                    <a:pt x="352933" y="44518"/>
                  </a:lnTo>
                  <a:lnTo>
                    <a:pt x="361796" y="31378"/>
                  </a:lnTo>
                  <a:cubicBezTo>
                    <a:pt x="380926" y="12249"/>
                    <a:pt x="407346" y="410"/>
                    <a:pt x="436531" y="381"/>
                  </a:cubicBezTo>
                  <a:cubicBezTo>
                    <a:pt x="484032" y="496"/>
                    <a:pt x="525609" y="32290"/>
                    <a:pt x="538163" y="78105"/>
                  </a:cubicBezTo>
                  <a:cubicBezTo>
                    <a:pt x="548916" y="74867"/>
                    <a:pt x="560079" y="73229"/>
                    <a:pt x="571309" y="73248"/>
                  </a:cubicBezTo>
                  <a:cubicBezTo>
                    <a:pt x="634432" y="73248"/>
                    <a:pt x="685609" y="124425"/>
                    <a:pt x="685609" y="187548"/>
                  </a:cubicBezTo>
                  <a:cubicBezTo>
                    <a:pt x="685667" y="215703"/>
                    <a:pt x="675246" y="242869"/>
                    <a:pt x="656368" y="263748"/>
                  </a:cubicBezTo>
                  <a:cubicBezTo>
                    <a:pt x="686819" y="283245"/>
                    <a:pt x="705317" y="316840"/>
                    <a:pt x="705517" y="352997"/>
                  </a:cubicBezTo>
                  <a:cubicBezTo>
                    <a:pt x="705355" y="389163"/>
                    <a:pt x="686838" y="422777"/>
                    <a:pt x="656368" y="442246"/>
                  </a:cubicBezTo>
                  <a:cubicBezTo>
                    <a:pt x="675246" y="463125"/>
                    <a:pt x="685667" y="490290"/>
                    <a:pt x="685609" y="518446"/>
                  </a:cubicBezTo>
                  <a:cubicBezTo>
                    <a:pt x="685609" y="581568"/>
                    <a:pt x="634432" y="632746"/>
                    <a:pt x="571309" y="632746"/>
                  </a:cubicBezTo>
                  <a:cubicBezTo>
                    <a:pt x="560079" y="632763"/>
                    <a:pt x="548916" y="631127"/>
                    <a:pt x="538163" y="627888"/>
                  </a:cubicBezTo>
                  <a:cubicBezTo>
                    <a:pt x="525466" y="673548"/>
                    <a:pt x="483918" y="705168"/>
                    <a:pt x="436531" y="705231"/>
                  </a:cubicBezTo>
                  <a:cubicBezTo>
                    <a:pt x="407346" y="705205"/>
                    <a:pt x="380929" y="693366"/>
                    <a:pt x="361800" y="674237"/>
                  </a:cubicBezTo>
                  <a:lnTo>
                    <a:pt x="352813" y="660913"/>
                  </a:lnTo>
                  <a:lnTo>
                    <a:pt x="344018" y="674034"/>
                  </a:lnTo>
                  <a:cubicBezTo>
                    <a:pt x="324919" y="693236"/>
                    <a:pt x="298495" y="705152"/>
                    <a:pt x="269272" y="705231"/>
                  </a:cubicBezTo>
                  <a:cubicBezTo>
                    <a:pt x="269205" y="705231"/>
                    <a:pt x="269148" y="705231"/>
                    <a:pt x="269081" y="705231"/>
                  </a:cubicBezTo>
                  <a:cubicBezTo>
                    <a:pt x="221580" y="705120"/>
                    <a:pt x="180004" y="673319"/>
                    <a:pt x="167450" y="627507"/>
                  </a:cubicBezTo>
                  <a:cubicBezTo>
                    <a:pt x="156696" y="630746"/>
                    <a:pt x="145532" y="632382"/>
                    <a:pt x="134302" y="632365"/>
                  </a:cubicBezTo>
                  <a:cubicBezTo>
                    <a:pt x="71181" y="632365"/>
                    <a:pt x="20002" y="581187"/>
                    <a:pt x="20002" y="518065"/>
                  </a:cubicBezTo>
                  <a:cubicBezTo>
                    <a:pt x="19907" y="489928"/>
                    <a:pt x="30299" y="462753"/>
                    <a:pt x="49149" y="441865"/>
                  </a:cubicBezTo>
                  <a:cubicBezTo>
                    <a:pt x="18679" y="422396"/>
                    <a:pt x="162" y="388782"/>
                    <a:pt x="0" y="352616"/>
                  </a:cubicBezTo>
                  <a:cubicBezTo>
                    <a:pt x="200" y="316459"/>
                    <a:pt x="18698" y="282864"/>
                    <a:pt x="49149" y="263366"/>
                  </a:cubicBezTo>
                  <a:cubicBezTo>
                    <a:pt x="30299" y="242478"/>
                    <a:pt x="19907" y="215303"/>
                    <a:pt x="20002" y="187166"/>
                  </a:cubicBezTo>
                  <a:cubicBezTo>
                    <a:pt x="20002" y="124044"/>
                    <a:pt x="71181" y="72866"/>
                    <a:pt x="134302" y="72866"/>
                  </a:cubicBezTo>
                  <a:cubicBezTo>
                    <a:pt x="145532" y="72847"/>
                    <a:pt x="156696" y="74486"/>
                    <a:pt x="167450" y="77724"/>
                  </a:cubicBezTo>
                  <a:cubicBezTo>
                    <a:pt x="180004" y="31909"/>
                    <a:pt x="221580" y="114"/>
                    <a:pt x="269081" y="0"/>
                  </a:cubicBezTo>
                  <a:close/>
                  <a:moveTo>
                    <a:pt x="268891" y="44482"/>
                  </a:moveTo>
                  <a:cubicBezTo>
                    <a:pt x="234944" y="44587"/>
                    <a:pt x="207493" y="72162"/>
                    <a:pt x="207550" y="106109"/>
                  </a:cubicBezTo>
                  <a:cubicBezTo>
                    <a:pt x="209102" y="114957"/>
                    <a:pt x="205388" y="123911"/>
                    <a:pt x="198025" y="129064"/>
                  </a:cubicBezTo>
                  <a:cubicBezTo>
                    <a:pt x="190643" y="133979"/>
                    <a:pt x="181023" y="133979"/>
                    <a:pt x="173641" y="129064"/>
                  </a:cubicBezTo>
                  <a:cubicBezTo>
                    <a:pt x="162049" y="121168"/>
                    <a:pt x="148333" y="116948"/>
                    <a:pt x="134302" y="116967"/>
                  </a:cubicBezTo>
                  <a:cubicBezTo>
                    <a:pt x="95688" y="116967"/>
                    <a:pt x="64389" y="148266"/>
                    <a:pt x="64389" y="186881"/>
                  </a:cubicBezTo>
                  <a:cubicBezTo>
                    <a:pt x="64341" y="213703"/>
                    <a:pt x="79620" y="238192"/>
                    <a:pt x="103727" y="249936"/>
                  </a:cubicBezTo>
                  <a:cubicBezTo>
                    <a:pt x="112395" y="254165"/>
                    <a:pt x="117300" y="263548"/>
                    <a:pt x="115824" y="273082"/>
                  </a:cubicBezTo>
                  <a:cubicBezTo>
                    <a:pt x="114309" y="282788"/>
                    <a:pt x="106528" y="290303"/>
                    <a:pt x="96774" y="291465"/>
                  </a:cubicBezTo>
                  <a:cubicBezTo>
                    <a:pt x="66532" y="296018"/>
                    <a:pt x="44139" y="321945"/>
                    <a:pt x="44006" y="352520"/>
                  </a:cubicBezTo>
                  <a:cubicBezTo>
                    <a:pt x="44091" y="383115"/>
                    <a:pt x="66513" y="409061"/>
                    <a:pt x="96774" y="413576"/>
                  </a:cubicBezTo>
                  <a:cubicBezTo>
                    <a:pt x="106509" y="414766"/>
                    <a:pt x="114281" y="422272"/>
                    <a:pt x="115824" y="431959"/>
                  </a:cubicBezTo>
                  <a:cubicBezTo>
                    <a:pt x="117338" y="441494"/>
                    <a:pt x="112423" y="450895"/>
                    <a:pt x="103727" y="455105"/>
                  </a:cubicBezTo>
                  <a:cubicBezTo>
                    <a:pt x="79620" y="466849"/>
                    <a:pt x="64341" y="491338"/>
                    <a:pt x="64389" y="518160"/>
                  </a:cubicBezTo>
                  <a:cubicBezTo>
                    <a:pt x="64389" y="556775"/>
                    <a:pt x="95688" y="588074"/>
                    <a:pt x="134302" y="588074"/>
                  </a:cubicBezTo>
                  <a:cubicBezTo>
                    <a:pt x="148314" y="588121"/>
                    <a:pt x="162001" y="583902"/>
                    <a:pt x="173545" y="575977"/>
                  </a:cubicBezTo>
                  <a:cubicBezTo>
                    <a:pt x="177279" y="573624"/>
                    <a:pt x="181613" y="572396"/>
                    <a:pt x="186023" y="572453"/>
                  </a:cubicBezTo>
                  <a:cubicBezTo>
                    <a:pt x="190243" y="572472"/>
                    <a:pt x="194377" y="573701"/>
                    <a:pt x="197929" y="575977"/>
                  </a:cubicBezTo>
                  <a:cubicBezTo>
                    <a:pt x="205359" y="580806"/>
                    <a:pt x="209122" y="589655"/>
                    <a:pt x="207454" y="598361"/>
                  </a:cubicBezTo>
                  <a:cubicBezTo>
                    <a:pt x="206978" y="632603"/>
                    <a:pt x="234353" y="660748"/>
                    <a:pt x="268595" y="661222"/>
                  </a:cubicBezTo>
                  <a:cubicBezTo>
                    <a:pt x="268691" y="661224"/>
                    <a:pt x="268795" y="661225"/>
                    <a:pt x="268891" y="661226"/>
                  </a:cubicBezTo>
                  <a:cubicBezTo>
                    <a:pt x="302962" y="661173"/>
                    <a:pt x="330555" y="633570"/>
                    <a:pt x="330613" y="599504"/>
                  </a:cubicBezTo>
                  <a:lnTo>
                    <a:pt x="330613" y="507017"/>
                  </a:lnTo>
                  <a:lnTo>
                    <a:pt x="374809" y="507017"/>
                  </a:lnTo>
                  <a:lnTo>
                    <a:pt x="374809" y="599123"/>
                  </a:lnTo>
                  <a:lnTo>
                    <a:pt x="374809" y="599504"/>
                  </a:lnTo>
                  <a:cubicBezTo>
                    <a:pt x="374856" y="633570"/>
                    <a:pt x="402460" y="661173"/>
                    <a:pt x="436531" y="661226"/>
                  </a:cubicBezTo>
                  <a:cubicBezTo>
                    <a:pt x="470488" y="661069"/>
                    <a:pt x="497929" y="633465"/>
                    <a:pt x="497872" y="599504"/>
                  </a:cubicBezTo>
                  <a:cubicBezTo>
                    <a:pt x="496358" y="590684"/>
                    <a:pt x="500072" y="581778"/>
                    <a:pt x="507397" y="576644"/>
                  </a:cubicBezTo>
                  <a:cubicBezTo>
                    <a:pt x="514712" y="571738"/>
                    <a:pt x="524275" y="571738"/>
                    <a:pt x="531590" y="576644"/>
                  </a:cubicBezTo>
                  <a:cubicBezTo>
                    <a:pt x="543210" y="584483"/>
                    <a:pt x="556908" y="588664"/>
                    <a:pt x="570929" y="588645"/>
                  </a:cubicBezTo>
                  <a:cubicBezTo>
                    <a:pt x="609543" y="588645"/>
                    <a:pt x="640842" y="557346"/>
                    <a:pt x="640842" y="518732"/>
                  </a:cubicBezTo>
                  <a:cubicBezTo>
                    <a:pt x="640937" y="491900"/>
                    <a:pt x="625640" y="467392"/>
                    <a:pt x="601503" y="455676"/>
                  </a:cubicBezTo>
                  <a:cubicBezTo>
                    <a:pt x="592807" y="451466"/>
                    <a:pt x="587893" y="442065"/>
                    <a:pt x="589407" y="432531"/>
                  </a:cubicBezTo>
                  <a:cubicBezTo>
                    <a:pt x="590950" y="422844"/>
                    <a:pt x="598722" y="415338"/>
                    <a:pt x="608457" y="414147"/>
                  </a:cubicBezTo>
                  <a:cubicBezTo>
                    <a:pt x="638737" y="409632"/>
                    <a:pt x="661188" y="383705"/>
                    <a:pt x="661321" y="353092"/>
                  </a:cubicBezTo>
                  <a:cubicBezTo>
                    <a:pt x="661149" y="322498"/>
                    <a:pt x="638708" y="296590"/>
                    <a:pt x="608457" y="292037"/>
                  </a:cubicBezTo>
                  <a:cubicBezTo>
                    <a:pt x="598704" y="290875"/>
                    <a:pt x="590922" y="283359"/>
                    <a:pt x="589407" y="273654"/>
                  </a:cubicBezTo>
                  <a:cubicBezTo>
                    <a:pt x="587930" y="264119"/>
                    <a:pt x="592836" y="254737"/>
                    <a:pt x="601503" y="250508"/>
                  </a:cubicBezTo>
                  <a:cubicBezTo>
                    <a:pt x="625640" y="238792"/>
                    <a:pt x="640937" y="214284"/>
                    <a:pt x="640842" y="187452"/>
                  </a:cubicBezTo>
                  <a:cubicBezTo>
                    <a:pt x="640842" y="148838"/>
                    <a:pt x="609543" y="117539"/>
                    <a:pt x="570929" y="117539"/>
                  </a:cubicBezTo>
                  <a:cubicBezTo>
                    <a:pt x="556898" y="117501"/>
                    <a:pt x="543182" y="121720"/>
                    <a:pt x="531590" y="129636"/>
                  </a:cubicBezTo>
                  <a:cubicBezTo>
                    <a:pt x="524256" y="134493"/>
                    <a:pt x="514731" y="134493"/>
                    <a:pt x="507397" y="129636"/>
                  </a:cubicBezTo>
                  <a:cubicBezTo>
                    <a:pt x="500119" y="124816"/>
                    <a:pt x="496376" y="116139"/>
                    <a:pt x="497872" y="107537"/>
                  </a:cubicBezTo>
                  <a:cubicBezTo>
                    <a:pt x="498500" y="73352"/>
                    <a:pt x="471307" y="45120"/>
                    <a:pt x="437112" y="44492"/>
                  </a:cubicBezTo>
                  <a:cubicBezTo>
                    <a:pt x="436921" y="44482"/>
                    <a:pt x="436721" y="44482"/>
                    <a:pt x="436531" y="44482"/>
                  </a:cubicBezTo>
                  <a:cubicBezTo>
                    <a:pt x="402479" y="44482"/>
                    <a:pt x="374866" y="72057"/>
                    <a:pt x="374809" y="106109"/>
                  </a:cubicBezTo>
                  <a:lnTo>
                    <a:pt x="374809" y="198597"/>
                  </a:lnTo>
                  <a:lnTo>
                    <a:pt x="330613" y="198597"/>
                  </a:lnTo>
                  <a:lnTo>
                    <a:pt x="330613" y="106109"/>
                  </a:lnTo>
                  <a:cubicBezTo>
                    <a:pt x="330565" y="72057"/>
                    <a:pt x="302943" y="44482"/>
                    <a:pt x="268891" y="44482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B9D46092-0A85-45FE-8A73-B34EF98C4D82}"/>
                </a:ext>
              </a:extLst>
            </p:cNvPr>
            <p:cNvGrpSpPr/>
            <p:nvPr/>
          </p:nvGrpSpPr>
          <p:grpSpPr>
            <a:xfrm>
              <a:off x="13438713" y="3452427"/>
              <a:ext cx="418148" cy="308420"/>
              <a:chOff x="13438713" y="3452427"/>
              <a:chExt cx="418148" cy="308420"/>
            </a:xfrm>
          </p:grpSpPr>
          <p:sp>
            <p:nvSpPr>
              <p:cNvPr id="336" name="Freeform: Shape 335">
                <a:extLst>
                  <a:ext uri="{FF2B5EF4-FFF2-40B4-BE49-F238E27FC236}">
                    <a16:creationId xmlns:a16="http://schemas.microsoft.com/office/drawing/2014/main" id="{27DC48F3-742E-440D-A887-7D71887568A4}"/>
                  </a:ext>
                </a:extLst>
              </p:cNvPr>
              <p:cNvSpPr/>
              <p:nvPr/>
            </p:nvSpPr>
            <p:spPr>
              <a:xfrm>
                <a:off x="13495008" y="3452427"/>
                <a:ext cx="308420" cy="308420"/>
              </a:xfrm>
              <a:custGeom>
                <a:avLst/>
                <a:gdLst>
                  <a:gd name="connsiteX0" fmla="*/ 80772 w 308420"/>
                  <a:gd name="connsiteY0" fmla="*/ 44101 h 308420"/>
                  <a:gd name="connsiteX1" fmla="*/ 44101 w 308420"/>
                  <a:gd name="connsiteY1" fmla="*/ 80772 h 308420"/>
                  <a:gd name="connsiteX2" fmla="*/ 44101 w 308420"/>
                  <a:gd name="connsiteY2" fmla="*/ 227648 h 308420"/>
                  <a:gd name="connsiteX3" fmla="*/ 80772 w 308420"/>
                  <a:gd name="connsiteY3" fmla="*/ 264319 h 308420"/>
                  <a:gd name="connsiteX4" fmla="*/ 132017 w 308420"/>
                  <a:gd name="connsiteY4" fmla="*/ 264319 h 308420"/>
                  <a:gd name="connsiteX5" fmla="*/ 176213 w 308420"/>
                  <a:gd name="connsiteY5" fmla="*/ 264319 h 308420"/>
                  <a:gd name="connsiteX6" fmla="*/ 227648 w 308420"/>
                  <a:gd name="connsiteY6" fmla="*/ 264319 h 308420"/>
                  <a:gd name="connsiteX7" fmla="*/ 264319 w 308420"/>
                  <a:gd name="connsiteY7" fmla="*/ 227648 h 308420"/>
                  <a:gd name="connsiteX8" fmla="*/ 264319 w 308420"/>
                  <a:gd name="connsiteY8" fmla="*/ 80772 h 308420"/>
                  <a:gd name="connsiteX9" fmla="*/ 227648 w 308420"/>
                  <a:gd name="connsiteY9" fmla="*/ 44101 h 308420"/>
                  <a:gd name="connsiteX10" fmla="*/ 176213 w 308420"/>
                  <a:gd name="connsiteY10" fmla="*/ 44101 h 308420"/>
                  <a:gd name="connsiteX11" fmla="*/ 132017 w 308420"/>
                  <a:gd name="connsiteY11" fmla="*/ 44101 h 308420"/>
                  <a:gd name="connsiteX12" fmla="*/ 80772 w 308420"/>
                  <a:gd name="connsiteY12" fmla="*/ 0 h 308420"/>
                  <a:gd name="connsiteX13" fmla="*/ 132017 w 308420"/>
                  <a:gd name="connsiteY13" fmla="*/ 0 h 308420"/>
                  <a:gd name="connsiteX14" fmla="*/ 176213 w 308420"/>
                  <a:gd name="connsiteY14" fmla="*/ 0 h 308420"/>
                  <a:gd name="connsiteX15" fmla="*/ 227648 w 308420"/>
                  <a:gd name="connsiteY15" fmla="*/ 0 h 308420"/>
                  <a:gd name="connsiteX16" fmla="*/ 308420 w 308420"/>
                  <a:gd name="connsiteY16" fmla="*/ 80772 h 308420"/>
                  <a:gd name="connsiteX17" fmla="*/ 308420 w 308420"/>
                  <a:gd name="connsiteY17" fmla="*/ 227648 h 308420"/>
                  <a:gd name="connsiteX18" fmla="*/ 227648 w 308420"/>
                  <a:gd name="connsiteY18" fmla="*/ 308420 h 308420"/>
                  <a:gd name="connsiteX19" fmla="*/ 176213 w 308420"/>
                  <a:gd name="connsiteY19" fmla="*/ 308420 h 308420"/>
                  <a:gd name="connsiteX20" fmla="*/ 132017 w 308420"/>
                  <a:gd name="connsiteY20" fmla="*/ 308420 h 308420"/>
                  <a:gd name="connsiteX21" fmla="*/ 80772 w 308420"/>
                  <a:gd name="connsiteY21" fmla="*/ 308420 h 308420"/>
                  <a:gd name="connsiteX22" fmla="*/ 0 w 308420"/>
                  <a:gd name="connsiteY22" fmla="*/ 227648 h 308420"/>
                  <a:gd name="connsiteX23" fmla="*/ 0 w 308420"/>
                  <a:gd name="connsiteY23" fmla="*/ 80772 h 308420"/>
                  <a:gd name="connsiteX24" fmla="*/ 80772 w 308420"/>
                  <a:gd name="connsiteY24" fmla="*/ 0 h 30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08420" h="308420">
                    <a:moveTo>
                      <a:pt x="80772" y="44101"/>
                    </a:moveTo>
                    <a:cubicBezTo>
                      <a:pt x="60541" y="44149"/>
                      <a:pt x="44158" y="60541"/>
                      <a:pt x="44101" y="80772"/>
                    </a:cubicBezTo>
                    <a:lnTo>
                      <a:pt x="44101" y="227648"/>
                    </a:lnTo>
                    <a:cubicBezTo>
                      <a:pt x="44149" y="247879"/>
                      <a:pt x="60541" y="264271"/>
                      <a:pt x="80772" y="264319"/>
                    </a:cubicBezTo>
                    <a:lnTo>
                      <a:pt x="132017" y="264319"/>
                    </a:lnTo>
                    <a:lnTo>
                      <a:pt x="176213" y="264319"/>
                    </a:lnTo>
                    <a:lnTo>
                      <a:pt x="227648" y="264319"/>
                    </a:lnTo>
                    <a:cubicBezTo>
                      <a:pt x="247879" y="264271"/>
                      <a:pt x="264262" y="247879"/>
                      <a:pt x="264319" y="227648"/>
                    </a:cubicBezTo>
                    <a:lnTo>
                      <a:pt x="264319" y="80772"/>
                    </a:lnTo>
                    <a:cubicBezTo>
                      <a:pt x="264262" y="60541"/>
                      <a:pt x="247879" y="44158"/>
                      <a:pt x="227648" y="44101"/>
                    </a:cubicBezTo>
                    <a:lnTo>
                      <a:pt x="176213" y="44101"/>
                    </a:lnTo>
                    <a:lnTo>
                      <a:pt x="132017" y="44101"/>
                    </a:lnTo>
                    <a:close/>
                    <a:moveTo>
                      <a:pt x="80772" y="0"/>
                    </a:moveTo>
                    <a:lnTo>
                      <a:pt x="132017" y="0"/>
                    </a:lnTo>
                    <a:lnTo>
                      <a:pt x="176213" y="0"/>
                    </a:lnTo>
                    <a:lnTo>
                      <a:pt x="227648" y="0"/>
                    </a:lnTo>
                    <a:cubicBezTo>
                      <a:pt x="272234" y="57"/>
                      <a:pt x="308363" y="36186"/>
                      <a:pt x="308420" y="80772"/>
                    </a:cubicBezTo>
                    <a:lnTo>
                      <a:pt x="308420" y="227648"/>
                    </a:lnTo>
                    <a:cubicBezTo>
                      <a:pt x="308363" y="272234"/>
                      <a:pt x="272234" y="308363"/>
                      <a:pt x="227648" y="308420"/>
                    </a:cubicBezTo>
                    <a:lnTo>
                      <a:pt x="176213" y="308420"/>
                    </a:lnTo>
                    <a:lnTo>
                      <a:pt x="132017" y="308420"/>
                    </a:lnTo>
                    <a:lnTo>
                      <a:pt x="80772" y="308420"/>
                    </a:lnTo>
                    <a:cubicBezTo>
                      <a:pt x="36205" y="308315"/>
                      <a:pt x="105" y="272215"/>
                      <a:pt x="0" y="227648"/>
                    </a:cubicBezTo>
                    <a:lnTo>
                      <a:pt x="0" y="80772"/>
                    </a:lnTo>
                    <a:cubicBezTo>
                      <a:pt x="105" y="36205"/>
                      <a:pt x="36205" y="105"/>
                      <a:pt x="80772" y="0"/>
                    </a:cubicBezTo>
                    <a:close/>
                  </a:path>
                </a:pathLst>
              </a:custGeom>
              <a:solidFill>
                <a:srgbClr val="35353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" name="Freeform: Shape 336">
                <a:extLst>
                  <a:ext uri="{FF2B5EF4-FFF2-40B4-BE49-F238E27FC236}">
                    <a16:creationId xmlns:a16="http://schemas.microsoft.com/office/drawing/2014/main" id="{993C83B6-F492-493B-B25B-9B0929031F2A}"/>
                  </a:ext>
                </a:extLst>
              </p:cNvPr>
              <p:cNvSpPr/>
              <p:nvPr/>
            </p:nvSpPr>
            <p:spPr>
              <a:xfrm>
                <a:off x="13438713" y="3513684"/>
                <a:ext cx="99060" cy="44005"/>
              </a:xfrm>
              <a:custGeom>
                <a:avLst/>
                <a:gdLst>
                  <a:gd name="connsiteX0" fmla="*/ 78681 w 99060"/>
                  <a:gd name="connsiteY0" fmla="*/ 44566 h 44005"/>
                  <a:gd name="connsiteX1" fmla="*/ 23721 w 99060"/>
                  <a:gd name="connsiteY1" fmla="*/ 44566 h 44005"/>
                  <a:gd name="connsiteX2" fmla="*/ 1623 w 99060"/>
                  <a:gd name="connsiteY2" fmla="*/ 22563 h 44005"/>
                  <a:gd name="connsiteX3" fmla="*/ 23626 w 99060"/>
                  <a:gd name="connsiteY3" fmla="*/ 560 h 44005"/>
                  <a:gd name="connsiteX4" fmla="*/ 23721 w 99060"/>
                  <a:gd name="connsiteY4" fmla="*/ 560 h 44005"/>
                  <a:gd name="connsiteX5" fmla="*/ 78681 w 99060"/>
                  <a:gd name="connsiteY5" fmla="*/ 560 h 44005"/>
                  <a:gd name="connsiteX6" fmla="*/ 100683 w 99060"/>
                  <a:gd name="connsiteY6" fmla="*/ 22373 h 44005"/>
                  <a:gd name="connsiteX7" fmla="*/ 100683 w 99060"/>
                  <a:gd name="connsiteY7" fmla="*/ 22563 h 44005"/>
                  <a:gd name="connsiteX8" fmla="*/ 78681 w 99060"/>
                  <a:gd name="connsiteY8" fmla="*/ 44566 h 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060" h="44005">
                    <a:moveTo>
                      <a:pt x="78681" y="44566"/>
                    </a:moveTo>
                    <a:lnTo>
                      <a:pt x="23721" y="44566"/>
                    </a:lnTo>
                    <a:cubicBezTo>
                      <a:pt x="11558" y="44566"/>
                      <a:pt x="1671" y="34727"/>
                      <a:pt x="1623" y="22563"/>
                    </a:cubicBezTo>
                    <a:cubicBezTo>
                      <a:pt x="1623" y="10409"/>
                      <a:pt x="11472" y="560"/>
                      <a:pt x="23626" y="560"/>
                    </a:cubicBezTo>
                    <a:cubicBezTo>
                      <a:pt x="23654" y="560"/>
                      <a:pt x="23693" y="560"/>
                      <a:pt x="23721" y="560"/>
                    </a:cubicBezTo>
                    <a:lnTo>
                      <a:pt x="78681" y="560"/>
                    </a:lnTo>
                    <a:cubicBezTo>
                      <a:pt x="90777" y="503"/>
                      <a:pt x="100626" y="10276"/>
                      <a:pt x="100683" y="22373"/>
                    </a:cubicBezTo>
                    <a:cubicBezTo>
                      <a:pt x="100683" y="22439"/>
                      <a:pt x="100683" y="22497"/>
                      <a:pt x="100683" y="22563"/>
                    </a:cubicBezTo>
                    <a:cubicBezTo>
                      <a:pt x="100683" y="34717"/>
                      <a:pt x="90834" y="44566"/>
                      <a:pt x="78681" y="44566"/>
                    </a:cubicBezTo>
                    <a:close/>
                  </a:path>
                </a:pathLst>
              </a:custGeom>
              <a:solidFill>
                <a:srgbClr val="35353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" name="Freeform: Shape 337">
                <a:extLst>
                  <a:ext uri="{FF2B5EF4-FFF2-40B4-BE49-F238E27FC236}">
                    <a16:creationId xmlns:a16="http://schemas.microsoft.com/office/drawing/2014/main" id="{D6BEBBB6-91F0-414F-A80D-DDD2702596DE}"/>
                  </a:ext>
                </a:extLst>
              </p:cNvPr>
              <p:cNvSpPr/>
              <p:nvPr/>
            </p:nvSpPr>
            <p:spPr>
              <a:xfrm>
                <a:off x="13438713" y="3654464"/>
                <a:ext cx="99060" cy="44100"/>
              </a:xfrm>
              <a:custGeom>
                <a:avLst/>
                <a:gdLst>
                  <a:gd name="connsiteX0" fmla="*/ 78681 w 99060"/>
                  <a:gd name="connsiteY0" fmla="*/ 44661 h 44100"/>
                  <a:gd name="connsiteX1" fmla="*/ 23721 w 99060"/>
                  <a:gd name="connsiteY1" fmla="*/ 44661 h 44100"/>
                  <a:gd name="connsiteX2" fmla="*/ 1623 w 99060"/>
                  <a:gd name="connsiteY2" fmla="*/ 22563 h 44100"/>
                  <a:gd name="connsiteX3" fmla="*/ 23721 w 99060"/>
                  <a:gd name="connsiteY3" fmla="*/ 560 h 44100"/>
                  <a:gd name="connsiteX4" fmla="*/ 78681 w 99060"/>
                  <a:gd name="connsiteY4" fmla="*/ 560 h 44100"/>
                  <a:gd name="connsiteX5" fmla="*/ 100683 w 99060"/>
                  <a:gd name="connsiteY5" fmla="*/ 22563 h 44100"/>
                  <a:gd name="connsiteX6" fmla="*/ 78776 w 99060"/>
                  <a:gd name="connsiteY6" fmla="*/ 44661 h 44100"/>
                  <a:gd name="connsiteX7" fmla="*/ 78681 w 99060"/>
                  <a:gd name="connsiteY7" fmla="*/ 44661 h 44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060" h="44100">
                    <a:moveTo>
                      <a:pt x="78681" y="44661"/>
                    </a:moveTo>
                    <a:lnTo>
                      <a:pt x="23721" y="44661"/>
                    </a:lnTo>
                    <a:cubicBezTo>
                      <a:pt x="11520" y="44661"/>
                      <a:pt x="1623" y="34764"/>
                      <a:pt x="1623" y="22563"/>
                    </a:cubicBezTo>
                    <a:cubicBezTo>
                      <a:pt x="1671" y="10400"/>
                      <a:pt x="11558" y="560"/>
                      <a:pt x="23721" y="560"/>
                    </a:cubicBezTo>
                    <a:lnTo>
                      <a:pt x="78681" y="560"/>
                    </a:lnTo>
                    <a:cubicBezTo>
                      <a:pt x="90834" y="560"/>
                      <a:pt x="100683" y="10409"/>
                      <a:pt x="100683" y="22563"/>
                    </a:cubicBezTo>
                    <a:cubicBezTo>
                      <a:pt x="100740" y="34717"/>
                      <a:pt x="90930" y="44604"/>
                      <a:pt x="78776" y="44661"/>
                    </a:cubicBezTo>
                    <a:cubicBezTo>
                      <a:pt x="78747" y="44661"/>
                      <a:pt x="78709" y="44661"/>
                      <a:pt x="78681" y="44661"/>
                    </a:cubicBezTo>
                    <a:close/>
                  </a:path>
                </a:pathLst>
              </a:custGeom>
              <a:solidFill>
                <a:srgbClr val="35353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" name="Freeform: Shape 338">
                <a:extLst>
                  <a:ext uri="{FF2B5EF4-FFF2-40B4-BE49-F238E27FC236}">
                    <a16:creationId xmlns:a16="http://schemas.microsoft.com/office/drawing/2014/main" id="{904E56F2-B43B-4233-AFEF-0565FD379FF6}"/>
                  </a:ext>
                </a:extLst>
              </p:cNvPr>
              <p:cNvSpPr/>
              <p:nvPr/>
            </p:nvSpPr>
            <p:spPr>
              <a:xfrm>
                <a:off x="13757895" y="3513684"/>
                <a:ext cx="98203" cy="44005"/>
              </a:xfrm>
              <a:custGeom>
                <a:avLst/>
                <a:gdLst>
                  <a:gd name="connsiteX0" fmla="*/ 78109 w 98203"/>
                  <a:gd name="connsiteY0" fmla="*/ 44566 h 44005"/>
                  <a:gd name="connsiteX1" fmla="*/ 23626 w 98203"/>
                  <a:gd name="connsiteY1" fmla="*/ 44566 h 44005"/>
                  <a:gd name="connsiteX2" fmla="*/ 1623 w 98203"/>
                  <a:gd name="connsiteY2" fmla="*/ 22563 h 44005"/>
                  <a:gd name="connsiteX3" fmla="*/ 23435 w 98203"/>
                  <a:gd name="connsiteY3" fmla="*/ 560 h 44005"/>
                  <a:gd name="connsiteX4" fmla="*/ 23626 w 98203"/>
                  <a:gd name="connsiteY4" fmla="*/ 560 h 44005"/>
                  <a:gd name="connsiteX5" fmla="*/ 78585 w 98203"/>
                  <a:gd name="connsiteY5" fmla="*/ 560 h 44005"/>
                  <a:gd name="connsiteX6" fmla="*/ 99826 w 98203"/>
                  <a:gd name="connsiteY6" fmla="*/ 22563 h 44005"/>
                  <a:gd name="connsiteX7" fmla="*/ 78109 w 98203"/>
                  <a:gd name="connsiteY7" fmla="*/ 44566 h 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8203" h="44005">
                    <a:moveTo>
                      <a:pt x="78109" y="44566"/>
                    </a:moveTo>
                    <a:lnTo>
                      <a:pt x="23626" y="44566"/>
                    </a:lnTo>
                    <a:cubicBezTo>
                      <a:pt x="11472" y="44566"/>
                      <a:pt x="1623" y="34717"/>
                      <a:pt x="1623" y="22563"/>
                    </a:cubicBezTo>
                    <a:cubicBezTo>
                      <a:pt x="1566" y="10466"/>
                      <a:pt x="11339" y="617"/>
                      <a:pt x="23435" y="560"/>
                    </a:cubicBezTo>
                    <a:cubicBezTo>
                      <a:pt x="23502" y="560"/>
                      <a:pt x="23559" y="560"/>
                      <a:pt x="23626" y="560"/>
                    </a:cubicBezTo>
                    <a:lnTo>
                      <a:pt x="78585" y="560"/>
                    </a:lnTo>
                    <a:cubicBezTo>
                      <a:pt x="90463" y="922"/>
                      <a:pt x="99883" y="10685"/>
                      <a:pt x="99826" y="22563"/>
                    </a:cubicBezTo>
                    <a:cubicBezTo>
                      <a:pt x="99826" y="34603"/>
                      <a:pt x="90149" y="44413"/>
                      <a:pt x="78109" y="44566"/>
                    </a:cubicBezTo>
                    <a:close/>
                  </a:path>
                </a:pathLst>
              </a:custGeom>
              <a:solidFill>
                <a:srgbClr val="35353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" name="Freeform: Shape 339">
                <a:extLst>
                  <a:ext uri="{FF2B5EF4-FFF2-40B4-BE49-F238E27FC236}">
                    <a16:creationId xmlns:a16="http://schemas.microsoft.com/office/drawing/2014/main" id="{BA8947EB-20C4-4785-88F1-77E855848FC4}"/>
                  </a:ext>
                </a:extLst>
              </p:cNvPr>
              <p:cNvSpPr/>
              <p:nvPr/>
            </p:nvSpPr>
            <p:spPr>
              <a:xfrm>
                <a:off x="13757896" y="3654464"/>
                <a:ext cx="98965" cy="44110"/>
              </a:xfrm>
              <a:custGeom>
                <a:avLst/>
                <a:gdLst>
                  <a:gd name="connsiteX0" fmla="*/ 78109 w 98965"/>
                  <a:gd name="connsiteY0" fmla="*/ 44661 h 44110"/>
                  <a:gd name="connsiteX1" fmla="*/ 23626 w 98965"/>
                  <a:gd name="connsiteY1" fmla="*/ 44661 h 44110"/>
                  <a:gd name="connsiteX2" fmla="*/ 1623 w 98965"/>
                  <a:gd name="connsiteY2" fmla="*/ 22658 h 44110"/>
                  <a:gd name="connsiteX3" fmla="*/ 1623 w 98965"/>
                  <a:gd name="connsiteY3" fmla="*/ 22563 h 44110"/>
                  <a:gd name="connsiteX4" fmla="*/ 23626 w 98965"/>
                  <a:gd name="connsiteY4" fmla="*/ 560 h 44110"/>
                  <a:gd name="connsiteX5" fmla="*/ 78585 w 98965"/>
                  <a:gd name="connsiteY5" fmla="*/ 560 h 44110"/>
                  <a:gd name="connsiteX6" fmla="*/ 100588 w 98965"/>
                  <a:gd name="connsiteY6" fmla="*/ 22563 h 44110"/>
                  <a:gd name="connsiteX7" fmla="*/ 78690 w 98965"/>
                  <a:gd name="connsiteY7" fmla="*/ 44670 h 44110"/>
                  <a:gd name="connsiteX8" fmla="*/ 78109 w 98965"/>
                  <a:gd name="connsiteY8" fmla="*/ 44661 h 441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8965" h="44110">
                    <a:moveTo>
                      <a:pt x="78109" y="44661"/>
                    </a:moveTo>
                    <a:lnTo>
                      <a:pt x="23626" y="44661"/>
                    </a:lnTo>
                    <a:cubicBezTo>
                      <a:pt x="11472" y="44661"/>
                      <a:pt x="1623" y="34812"/>
                      <a:pt x="1623" y="22658"/>
                    </a:cubicBezTo>
                    <a:cubicBezTo>
                      <a:pt x="1623" y="22630"/>
                      <a:pt x="1623" y="22592"/>
                      <a:pt x="1623" y="22563"/>
                    </a:cubicBezTo>
                    <a:cubicBezTo>
                      <a:pt x="1623" y="10409"/>
                      <a:pt x="11472" y="560"/>
                      <a:pt x="23626" y="560"/>
                    </a:cubicBezTo>
                    <a:lnTo>
                      <a:pt x="78585" y="560"/>
                    </a:lnTo>
                    <a:cubicBezTo>
                      <a:pt x="90739" y="560"/>
                      <a:pt x="100588" y="10409"/>
                      <a:pt x="100588" y="22563"/>
                    </a:cubicBezTo>
                    <a:cubicBezTo>
                      <a:pt x="100645" y="34717"/>
                      <a:pt x="90834" y="44613"/>
                      <a:pt x="78690" y="44670"/>
                    </a:cubicBezTo>
                    <a:cubicBezTo>
                      <a:pt x="78490" y="44670"/>
                      <a:pt x="78299" y="44661"/>
                      <a:pt x="78109" y="44661"/>
                    </a:cubicBezTo>
                    <a:close/>
                  </a:path>
                </a:pathLst>
              </a:custGeom>
              <a:solidFill>
                <a:srgbClr val="35353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7E35EB2F-BA77-4DFE-8476-0F75D5BA90BD}"/>
              </a:ext>
            </a:extLst>
          </p:cNvPr>
          <p:cNvGrpSpPr/>
          <p:nvPr/>
        </p:nvGrpSpPr>
        <p:grpSpPr>
          <a:xfrm>
            <a:off x="10939483" y="3957252"/>
            <a:ext cx="566166" cy="705041"/>
            <a:chOff x="17567063" y="3962589"/>
            <a:chExt cx="566166" cy="705041"/>
          </a:xfrm>
        </p:grpSpPr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1B99CEDE-92E9-417A-BE98-08C7C26B260D}"/>
                </a:ext>
              </a:extLst>
            </p:cNvPr>
            <p:cNvSpPr/>
            <p:nvPr/>
          </p:nvSpPr>
          <p:spPr>
            <a:xfrm>
              <a:off x="17567063" y="3962589"/>
              <a:ext cx="566166" cy="705041"/>
            </a:xfrm>
            <a:custGeom>
              <a:avLst/>
              <a:gdLst>
                <a:gd name="connsiteX0" fmla="*/ 501561 w 566166"/>
                <a:gd name="connsiteY0" fmla="*/ 175533 h 705041"/>
                <a:gd name="connsiteX1" fmla="*/ 493083 w 566166"/>
                <a:gd name="connsiteY1" fmla="*/ 175533 h 705041"/>
                <a:gd name="connsiteX2" fmla="*/ 434314 w 566166"/>
                <a:gd name="connsiteY2" fmla="*/ 61899 h 705041"/>
                <a:gd name="connsiteX3" fmla="*/ 284486 w 566166"/>
                <a:gd name="connsiteY3" fmla="*/ -13 h 705041"/>
                <a:gd name="connsiteX4" fmla="*/ 75888 w 566166"/>
                <a:gd name="connsiteY4" fmla="*/ 175533 h 705041"/>
                <a:gd name="connsiteX5" fmla="*/ 67506 w 566166"/>
                <a:gd name="connsiteY5" fmla="*/ 175533 h 705041"/>
                <a:gd name="connsiteX6" fmla="*/ 1403 w 566166"/>
                <a:gd name="connsiteY6" fmla="*/ 241636 h 705041"/>
                <a:gd name="connsiteX7" fmla="*/ 1403 w 566166"/>
                <a:gd name="connsiteY7" fmla="*/ 388797 h 705041"/>
                <a:gd name="connsiteX8" fmla="*/ 51314 w 566166"/>
                <a:gd name="connsiteY8" fmla="*/ 452996 h 705041"/>
                <a:gd name="connsiteX9" fmla="*/ 72745 w 566166"/>
                <a:gd name="connsiteY9" fmla="*/ 458330 h 705041"/>
                <a:gd name="connsiteX10" fmla="*/ 72745 w 566166"/>
                <a:gd name="connsiteY10" fmla="*/ 463664 h 705041"/>
                <a:gd name="connsiteX11" fmla="*/ 96272 w 566166"/>
                <a:gd name="connsiteY11" fmla="*/ 520814 h 705041"/>
                <a:gd name="connsiteX12" fmla="*/ 128657 w 566166"/>
                <a:gd name="connsiteY12" fmla="*/ 553199 h 705041"/>
                <a:gd name="connsiteX13" fmla="*/ 128657 w 566166"/>
                <a:gd name="connsiteY13" fmla="*/ 682929 h 705041"/>
                <a:gd name="connsiteX14" fmla="*/ 150660 w 566166"/>
                <a:gd name="connsiteY14" fmla="*/ 705027 h 705041"/>
                <a:gd name="connsiteX15" fmla="*/ 172662 w 566166"/>
                <a:gd name="connsiteY15" fmla="*/ 683025 h 705041"/>
                <a:gd name="connsiteX16" fmla="*/ 172662 w 566166"/>
                <a:gd name="connsiteY16" fmla="*/ 682929 h 705041"/>
                <a:gd name="connsiteX17" fmla="*/ 172662 w 566166"/>
                <a:gd name="connsiteY17" fmla="*/ 597204 h 705041"/>
                <a:gd name="connsiteX18" fmla="*/ 214858 w 566166"/>
                <a:gd name="connsiteY18" fmla="*/ 639400 h 705041"/>
                <a:gd name="connsiteX19" fmla="*/ 284486 w 566166"/>
                <a:gd name="connsiteY19" fmla="*/ 667975 h 705041"/>
                <a:gd name="connsiteX20" fmla="*/ 354113 w 566166"/>
                <a:gd name="connsiteY20" fmla="*/ 639400 h 705041"/>
                <a:gd name="connsiteX21" fmla="*/ 396310 w 566166"/>
                <a:gd name="connsiteY21" fmla="*/ 597204 h 705041"/>
                <a:gd name="connsiteX22" fmla="*/ 396310 w 566166"/>
                <a:gd name="connsiteY22" fmla="*/ 682929 h 705041"/>
                <a:gd name="connsiteX23" fmla="*/ 418217 w 566166"/>
                <a:gd name="connsiteY23" fmla="*/ 705027 h 705041"/>
                <a:gd name="connsiteX24" fmla="*/ 418312 w 566166"/>
                <a:gd name="connsiteY24" fmla="*/ 705027 h 705041"/>
                <a:gd name="connsiteX25" fmla="*/ 440315 w 566166"/>
                <a:gd name="connsiteY25" fmla="*/ 683025 h 705041"/>
                <a:gd name="connsiteX26" fmla="*/ 440315 w 566166"/>
                <a:gd name="connsiteY26" fmla="*/ 682929 h 705041"/>
                <a:gd name="connsiteX27" fmla="*/ 440315 w 566166"/>
                <a:gd name="connsiteY27" fmla="*/ 553009 h 705041"/>
                <a:gd name="connsiteX28" fmla="*/ 472795 w 566166"/>
                <a:gd name="connsiteY28" fmla="*/ 520624 h 705041"/>
                <a:gd name="connsiteX29" fmla="*/ 496227 w 566166"/>
                <a:gd name="connsiteY29" fmla="*/ 463474 h 705041"/>
                <a:gd name="connsiteX30" fmla="*/ 496227 w 566166"/>
                <a:gd name="connsiteY30" fmla="*/ 458235 h 705041"/>
                <a:gd name="connsiteX31" fmla="*/ 517848 w 566166"/>
                <a:gd name="connsiteY31" fmla="*/ 452805 h 705041"/>
                <a:gd name="connsiteX32" fmla="*/ 567569 w 566166"/>
                <a:gd name="connsiteY32" fmla="*/ 388607 h 705041"/>
                <a:gd name="connsiteX33" fmla="*/ 567569 w 566166"/>
                <a:gd name="connsiteY33" fmla="*/ 241636 h 705041"/>
                <a:gd name="connsiteX34" fmla="*/ 501561 w 566166"/>
                <a:gd name="connsiteY34" fmla="*/ 175533 h 705041"/>
                <a:gd name="connsiteX35" fmla="*/ 284486 w 566166"/>
                <a:gd name="connsiteY35" fmla="*/ 43992 h 705041"/>
                <a:gd name="connsiteX36" fmla="*/ 403167 w 566166"/>
                <a:gd name="connsiteY36" fmla="*/ 93046 h 705041"/>
                <a:gd name="connsiteX37" fmla="*/ 448316 w 566166"/>
                <a:gd name="connsiteY37" fmla="*/ 175533 h 705041"/>
                <a:gd name="connsiteX38" fmla="*/ 120751 w 566166"/>
                <a:gd name="connsiteY38" fmla="*/ 175533 h 705041"/>
                <a:gd name="connsiteX39" fmla="*/ 284486 w 566166"/>
                <a:gd name="connsiteY39" fmla="*/ 43992 h 705041"/>
                <a:gd name="connsiteX40" fmla="*/ 441267 w 566166"/>
                <a:gd name="connsiteY40" fmla="*/ 489477 h 705041"/>
                <a:gd name="connsiteX41" fmla="*/ 402501 w 566166"/>
                <a:gd name="connsiteY41" fmla="*/ 528243 h 705041"/>
                <a:gd name="connsiteX42" fmla="*/ 402501 w 566166"/>
                <a:gd name="connsiteY42" fmla="*/ 528243 h 705041"/>
                <a:gd name="connsiteX43" fmla="*/ 322776 w 566166"/>
                <a:gd name="connsiteY43" fmla="*/ 607968 h 705041"/>
                <a:gd name="connsiteX44" fmla="*/ 245814 w 566166"/>
                <a:gd name="connsiteY44" fmla="*/ 607968 h 705041"/>
                <a:gd name="connsiteX45" fmla="*/ 166185 w 566166"/>
                <a:gd name="connsiteY45" fmla="*/ 528243 h 705041"/>
                <a:gd name="connsiteX46" fmla="*/ 166185 w 566166"/>
                <a:gd name="connsiteY46" fmla="*/ 528243 h 705041"/>
                <a:gd name="connsiteX47" fmla="*/ 127514 w 566166"/>
                <a:gd name="connsiteY47" fmla="*/ 489477 h 705041"/>
                <a:gd name="connsiteX48" fmla="*/ 117417 w 566166"/>
                <a:gd name="connsiteY48" fmla="*/ 469474 h 705041"/>
                <a:gd name="connsiteX49" fmla="*/ 198189 w 566166"/>
                <a:gd name="connsiteY49" fmla="*/ 489667 h 705041"/>
                <a:gd name="connsiteX50" fmla="*/ 211048 w 566166"/>
                <a:gd name="connsiteY50" fmla="*/ 491286 h 705041"/>
                <a:gd name="connsiteX51" fmla="*/ 211810 w 566166"/>
                <a:gd name="connsiteY51" fmla="*/ 491286 h 705041"/>
                <a:gd name="connsiteX52" fmla="*/ 223145 w 566166"/>
                <a:gd name="connsiteY52" fmla="*/ 489667 h 705041"/>
                <a:gd name="connsiteX53" fmla="*/ 226383 w 566166"/>
                <a:gd name="connsiteY53" fmla="*/ 488715 h 705041"/>
                <a:gd name="connsiteX54" fmla="*/ 234575 w 566166"/>
                <a:gd name="connsiteY54" fmla="*/ 485286 h 705041"/>
                <a:gd name="connsiteX55" fmla="*/ 237623 w 566166"/>
                <a:gd name="connsiteY55" fmla="*/ 483666 h 705041"/>
                <a:gd name="connsiteX56" fmla="*/ 247148 w 566166"/>
                <a:gd name="connsiteY56" fmla="*/ 476332 h 705041"/>
                <a:gd name="connsiteX57" fmla="*/ 280295 w 566166"/>
                <a:gd name="connsiteY57" fmla="*/ 443090 h 705041"/>
                <a:gd name="connsiteX58" fmla="*/ 289153 w 566166"/>
                <a:gd name="connsiteY58" fmla="*/ 441375 h 705041"/>
                <a:gd name="connsiteX59" fmla="*/ 290868 w 566166"/>
                <a:gd name="connsiteY59" fmla="*/ 443090 h 705041"/>
                <a:gd name="connsiteX60" fmla="*/ 323729 w 566166"/>
                <a:gd name="connsiteY60" fmla="*/ 476046 h 705041"/>
                <a:gd name="connsiteX61" fmla="*/ 372497 w 566166"/>
                <a:gd name="connsiteY61" fmla="*/ 489477 h 705041"/>
                <a:gd name="connsiteX62" fmla="*/ 451650 w 566166"/>
                <a:gd name="connsiteY62" fmla="*/ 469665 h 705041"/>
                <a:gd name="connsiteX63" fmla="*/ 441267 w 566166"/>
                <a:gd name="connsiteY63" fmla="*/ 489477 h 705041"/>
                <a:gd name="connsiteX64" fmla="*/ 523182 w 566166"/>
                <a:gd name="connsiteY64" fmla="*/ 388797 h 705041"/>
                <a:gd name="connsiteX65" fmla="*/ 506609 w 566166"/>
                <a:gd name="connsiteY65" fmla="*/ 410324 h 705041"/>
                <a:gd name="connsiteX66" fmla="*/ 361257 w 566166"/>
                <a:gd name="connsiteY66" fmla="*/ 446805 h 705041"/>
                <a:gd name="connsiteX67" fmla="*/ 354590 w 566166"/>
                <a:gd name="connsiteY67" fmla="*/ 444900 h 705041"/>
                <a:gd name="connsiteX68" fmla="*/ 321729 w 566166"/>
                <a:gd name="connsiteY68" fmla="*/ 411943 h 705041"/>
                <a:gd name="connsiteX69" fmla="*/ 248862 w 566166"/>
                <a:gd name="connsiteY69" fmla="*/ 411943 h 705041"/>
                <a:gd name="connsiteX70" fmla="*/ 215715 w 566166"/>
                <a:gd name="connsiteY70" fmla="*/ 445185 h 705041"/>
                <a:gd name="connsiteX71" fmla="*/ 208762 w 566166"/>
                <a:gd name="connsiteY71" fmla="*/ 446995 h 705041"/>
                <a:gd name="connsiteX72" fmla="*/ 99796 w 566166"/>
                <a:gd name="connsiteY72" fmla="*/ 419658 h 705041"/>
                <a:gd name="connsiteX73" fmla="*/ 99225 w 566166"/>
                <a:gd name="connsiteY73" fmla="*/ 419658 h 705041"/>
                <a:gd name="connsiteX74" fmla="*/ 61696 w 566166"/>
                <a:gd name="connsiteY74" fmla="*/ 410133 h 705041"/>
                <a:gd name="connsiteX75" fmla="*/ 45028 w 566166"/>
                <a:gd name="connsiteY75" fmla="*/ 388607 h 705041"/>
                <a:gd name="connsiteX76" fmla="*/ 45028 w 566166"/>
                <a:gd name="connsiteY76" fmla="*/ 241636 h 705041"/>
                <a:gd name="connsiteX77" fmla="*/ 67125 w 566166"/>
                <a:gd name="connsiteY77" fmla="*/ 219633 h 705041"/>
                <a:gd name="connsiteX78" fmla="*/ 501179 w 566166"/>
                <a:gd name="connsiteY78" fmla="*/ 219633 h 705041"/>
                <a:gd name="connsiteX79" fmla="*/ 523182 w 566166"/>
                <a:gd name="connsiteY79" fmla="*/ 241636 h 705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566166" h="705041">
                  <a:moveTo>
                    <a:pt x="501561" y="175533"/>
                  </a:moveTo>
                  <a:lnTo>
                    <a:pt x="493083" y="175533"/>
                  </a:lnTo>
                  <a:cubicBezTo>
                    <a:pt x="485749" y="132480"/>
                    <a:pt x="465213" y="92770"/>
                    <a:pt x="434314" y="61899"/>
                  </a:cubicBezTo>
                  <a:cubicBezTo>
                    <a:pt x="394624" y="22104"/>
                    <a:pt x="340683" y="-185"/>
                    <a:pt x="284486" y="-13"/>
                  </a:cubicBezTo>
                  <a:cubicBezTo>
                    <a:pt x="181606" y="235"/>
                    <a:pt x="93700" y="74206"/>
                    <a:pt x="75888" y="175533"/>
                  </a:cubicBezTo>
                  <a:lnTo>
                    <a:pt x="67506" y="175533"/>
                  </a:lnTo>
                  <a:cubicBezTo>
                    <a:pt x="30997" y="175533"/>
                    <a:pt x="1403" y="205127"/>
                    <a:pt x="1403" y="241636"/>
                  </a:cubicBezTo>
                  <a:lnTo>
                    <a:pt x="1403" y="388797"/>
                  </a:lnTo>
                  <a:cubicBezTo>
                    <a:pt x="1555" y="419039"/>
                    <a:pt x="22044" y="445395"/>
                    <a:pt x="51314" y="452996"/>
                  </a:cubicBezTo>
                  <a:lnTo>
                    <a:pt x="72745" y="458330"/>
                  </a:lnTo>
                  <a:lnTo>
                    <a:pt x="72745" y="463664"/>
                  </a:lnTo>
                  <a:cubicBezTo>
                    <a:pt x="72736" y="485076"/>
                    <a:pt x="81194" y="505622"/>
                    <a:pt x="96272" y="520814"/>
                  </a:cubicBezTo>
                  <a:lnTo>
                    <a:pt x="128657" y="553199"/>
                  </a:lnTo>
                  <a:lnTo>
                    <a:pt x="128657" y="682929"/>
                  </a:lnTo>
                  <a:cubicBezTo>
                    <a:pt x="128657" y="695093"/>
                    <a:pt x="138496" y="704970"/>
                    <a:pt x="150660" y="705027"/>
                  </a:cubicBezTo>
                  <a:cubicBezTo>
                    <a:pt x="162813" y="705027"/>
                    <a:pt x="172662" y="695179"/>
                    <a:pt x="172662" y="683025"/>
                  </a:cubicBezTo>
                  <a:cubicBezTo>
                    <a:pt x="172662" y="682996"/>
                    <a:pt x="172662" y="682958"/>
                    <a:pt x="172662" y="682929"/>
                  </a:cubicBezTo>
                  <a:lnTo>
                    <a:pt x="172662" y="597204"/>
                  </a:lnTo>
                  <a:lnTo>
                    <a:pt x="214858" y="639400"/>
                  </a:lnTo>
                  <a:cubicBezTo>
                    <a:pt x="233318" y="657850"/>
                    <a:pt x="258387" y="668137"/>
                    <a:pt x="284486" y="667975"/>
                  </a:cubicBezTo>
                  <a:cubicBezTo>
                    <a:pt x="310585" y="668137"/>
                    <a:pt x="335654" y="657850"/>
                    <a:pt x="354113" y="639400"/>
                  </a:cubicBezTo>
                  <a:lnTo>
                    <a:pt x="396310" y="597204"/>
                  </a:lnTo>
                  <a:lnTo>
                    <a:pt x="396310" y="682929"/>
                  </a:lnTo>
                  <a:cubicBezTo>
                    <a:pt x="396262" y="695083"/>
                    <a:pt x="406063" y="704970"/>
                    <a:pt x="418217" y="705027"/>
                  </a:cubicBezTo>
                  <a:cubicBezTo>
                    <a:pt x="418246" y="705027"/>
                    <a:pt x="418283" y="705027"/>
                    <a:pt x="418312" y="705027"/>
                  </a:cubicBezTo>
                  <a:cubicBezTo>
                    <a:pt x="430466" y="705027"/>
                    <a:pt x="440315" y="695179"/>
                    <a:pt x="440315" y="683025"/>
                  </a:cubicBezTo>
                  <a:cubicBezTo>
                    <a:pt x="440315" y="682996"/>
                    <a:pt x="440315" y="682958"/>
                    <a:pt x="440315" y="682929"/>
                  </a:cubicBezTo>
                  <a:lnTo>
                    <a:pt x="440315" y="553009"/>
                  </a:lnTo>
                  <a:lnTo>
                    <a:pt x="472795" y="520624"/>
                  </a:lnTo>
                  <a:cubicBezTo>
                    <a:pt x="487854" y="505422"/>
                    <a:pt x="496274" y="484876"/>
                    <a:pt x="496227" y="463474"/>
                  </a:cubicBezTo>
                  <a:lnTo>
                    <a:pt x="496227" y="458235"/>
                  </a:lnTo>
                  <a:lnTo>
                    <a:pt x="517848" y="452805"/>
                  </a:lnTo>
                  <a:cubicBezTo>
                    <a:pt x="547157" y="445309"/>
                    <a:pt x="567645" y="418868"/>
                    <a:pt x="567569" y="388607"/>
                  </a:cubicBezTo>
                  <a:lnTo>
                    <a:pt x="567569" y="241636"/>
                  </a:lnTo>
                  <a:cubicBezTo>
                    <a:pt x="567569" y="205165"/>
                    <a:pt x="538032" y="175590"/>
                    <a:pt x="501561" y="175533"/>
                  </a:cubicBezTo>
                  <a:close/>
                  <a:moveTo>
                    <a:pt x="284486" y="43992"/>
                  </a:moveTo>
                  <a:cubicBezTo>
                    <a:pt x="329006" y="43869"/>
                    <a:pt x="371725" y="61528"/>
                    <a:pt x="403167" y="93046"/>
                  </a:cubicBezTo>
                  <a:cubicBezTo>
                    <a:pt x="425808" y="115649"/>
                    <a:pt x="441477" y="144281"/>
                    <a:pt x="448316" y="175533"/>
                  </a:cubicBezTo>
                  <a:lnTo>
                    <a:pt x="120751" y="175533"/>
                  </a:lnTo>
                  <a:cubicBezTo>
                    <a:pt x="137886" y="98809"/>
                    <a:pt x="205876" y="44192"/>
                    <a:pt x="284486" y="43992"/>
                  </a:cubicBezTo>
                  <a:close/>
                  <a:moveTo>
                    <a:pt x="441267" y="489477"/>
                  </a:moveTo>
                  <a:lnTo>
                    <a:pt x="402501" y="528243"/>
                  </a:lnTo>
                  <a:lnTo>
                    <a:pt x="402501" y="528243"/>
                  </a:lnTo>
                  <a:lnTo>
                    <a:pt x="322776" y="607968"/>
                  </a:lnTo>
                  <a:cubicBezTo>
                    <a:pt x="301202" y="628437"/>
                    <a:pt x="267388" y="628437"/>
                    <a:pt x="245814" y="607968"/>
                  </a:cubicBezTo>
                  <a:lnTo>
                    <a:pt x="166185" y="528243"/>
                  </a:lnTo>
                  <a:lnTo>
                    <a:pt x="166185" y="528243"/>
                  </a:lnTo>
                  <a:lnTo>
                    <a:pt x="127514" y="489477"/>
                  </a:lnTo>
                  <a:cubicBezTo>
                    <a:pt x="122065" y="484076"/>
                    <a:pt x="118523" y="477056"/>
                    <a:pt x="117417" y="469474"/>
                  </a:cubicBezTo>
                  <a:lnTo>
                    <a:pt x="198189" y="489667"/>
                  </a:lnTo>
                  <a:cubicBezTo>
                    <a:pt x="202390" y="490763"/>
                    <a:pt x="206714" y="491315"/>
                    <a:pt x="211048" y="491286"/>
                  </a:cubicBezTo>
                  <a:lnTo>
                    <a:pt x="211810" y="491286"/>
                  </a:lnTo>
                  <a:cubicBezTo>
                    <a:pt x="215639" y="491172"/>
                    <a:pt x="219440" y="490629"/>
                    <a:pt x="223145" y="489667"/>
                  </a:cubicBezTo>
                  <a:cubicBezTo>
                    <a:pt x="224240" y="489429"/>
                    <a:pt x="225326" y="489105"/>
                    <a:pt x="226383" y="488715"/>
                  </a:cubicBezTo>
                  <a:cubicBezTo>
                    <a:pt x="229222" y="487848"/>
                    <a:pt x="231965" y="486705"/>
                    <a:pt x="234575" y="485286"/>
                  </a:cubicBezTo>
                  <a:cubicBezTo>
                    <a:pt x="235642" y="484838"/>
                    <a:pt x="236661" y="484295"/>
                    <a:pt x="237623" y="483666"/>
                  </a:cubicBezTo>
                  <a:cubicBezTo>
                    <a:pt x="241071" y="481599"/>
                    <a:pt x="244271" y="479132"/>
                    <a:pt x="247148" y="476332"/>
                  </a:cubicBezTo>
                  <a:lnTo>
                    <a:pt x="280295" y="443090"/>
                  </a:lnTo>
                  <a:cubicBezTo>
                    <a:pt x="282267" y="440166"/>
                    <a:pt x="286238" y="439404"/>
                    <a:pt x="289153" y="441375"/>
                  </a:cubicBezTo>
                  <a:cubicBezTo>
                    <a:pt x="289830" y="441833"/>
                    <a:pt x="290410" y="442414"/>
                    <a:pt x="290868" y="443090"/>
                  </a:cubicBezTo>
                  <a:lnTo>
                    <a:pt x="323729" y="476046"/>
                  </a:lnTo>
                  <a:cubicBezTo>
                    <a:pt x="336502" y="488772"/>
                    <a:pt x="355009" y="493877"/>
                    <a:pt x="372497" y="489477"/>
                  </a:cubicBezTo>
                  <a:lnTo>
                    <a:pt x="451650" y="469665"/>
                  </a:lnTo>
                  <a:cubicBezTo>
                    <a:pt x="450316" y="477180"/>
                    <a:pt x="446687" y="484105"/>
                    <a:pt x="441267" y="489477"/>
                  </a:cubicBezTo>
                  <a:close/>
                  <a:moveTo>
                    <a:pt x="523182" y="388797"/>
                  </a:moveTo>
                  <a:cubicBezTo>
                    <a:pt x="523173" y="398903"/>
                    <a:pt x="516372" y="407733"/>
                    <a:pt x="506609" y="410324"/>
                  </a:cubicBezTo>
                  <a:lnTo>
                    <a:pt x="361257" y="446805"/>
                  </a:lnTo>
                  <a:cubicBezTo>
                    <a:pt x="358857" y="447367"/>
                    <a:pt x="356333" y="446643"/>
                    <a:pt x="354590" y="444900"/>
                  </a:cubicBezTo>
                  <a:lnTo>
                    <a:pt x="321729" y="411943"/>
                  </a:lnTo>
                  <a:cubicBezTo>
                    <a:pt x="301297" y="392579"/>
                    <a:pt x="269294" y="392579"/>
                    <a:pt x="248862" y="411943"/>
                  </a:cubicBezTo>
                  <a:lnTo>
                    <a:pt x="215715" y="445185"/>
                  </a:lnTo>
                  <a:cubicBezTo>
                    <a:pt x="213915" y="447033"/>
                    <a:pt x="211238" y="447729"/>
                    <a:pt x="208762" y="446995"/>
                  </a:cubicBezTo>
                  <a:lnTo>
                    <a:pt x="99796" y="419658"/>
                  </a:lnTo>
                  <a:lnTo>
                    <a:pt x="99225" y="419658"/>
                  </a:lnTo>
                  <a:lnTo>
                    <a:pt x="61696" y="410133"/>
                  </a:lnTo>
                  <a:cubicBezTo>
                    <a:pt x="51895" y="407581"/>
                    <a:pt x="45046" y="398732"/>
                    <a:pt x="45028" y="388607"/>
                  </a:cubicBezTo>
                  <a:lnTo>
                    <a:pt x="45028" y="241636"/>
                  </a:lnTo>
                  <a:cubicBezTo>
                    <a:pt x="45085" y="229473"/>
                    <a:pt x="54962" y="219633"/>
                    <a:pt x="67125" y="219633"/>
                  </a:cubicBezTo>
                  <a:lnTo>
                    <a:pt x="501179" y="219633"/>
                  </a:lnTo>
                  <a:cubicBezTo>
                    <a:pt x="513305" y="219681"/>
                    <a:pt x="523125" y="229511"/>
                    <a:pt x="523182" y="241636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09F4E32F-7E7A-4B21-9263-2804FC647A72}"/>
                </a:ext>
              </a:extLst>
            </p:cNvPr>
            <p:cNvSpPr/>
            <p:nvPr/>
          </p:nvSpPr>
          <p:spPr>
            <a:xfrm>
              <a:off x="17791091" y="4199000"/>
              <a:ext cx="115061" cy="44100"/>
            </a:xfrm>
            <a:custGeom>
              <a:avLst/>
              <a:gdLst>
                <a:gd name="connsiteX0" fmla="*/ 94462 w 115061"/>
                <a:gd name="connsiteY0" fmla="*/ -14 h 44100"/>
                <a:gd name="connsiteX1" fmla="*/ 23500 w 115061"/>
                <a:gd name="connsiteY1" fmla="*/ -14 h 44100"/>
                <a:gd name="connsiteX2" fmla="*/ 1403 w 115061"/>
                <a:gd name="connsiteY2" fmla="*/ 22084 h 44100"/>
                <a:gd name="connsiteX3" fmla="*/ 23500 w 115061"/>
                <a:gd name="connsiteY3" fmla="*/ 44087 h 44100"/>
                <a:gd name="connsiteX4" fmla="*/ 94462 w 115061"/>
                <a:gd name="connsiteY4" fmla="*/ 44087 h 44100"/>
                <a:gd name="connsiteX5" fmla="*/ 116464 w 115061"/>
                <a:gd name="connsiteY5" fmla="*/ 22084 h 44100"/>
                <a:gd name="connsiteX6" fmla="*/ 94462 w 115061"/>
                <a:gd name="connsiteY6" fmla="*/ -14 h 4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5061" h="44100">
                  <a:moveTo>
                    <a:pt x="94462" y="-14"/>
                  </a:moveTo>
                  <a:lnTo>
                    <a:pt x="23500" y="-14"/>
                  </a:lnTo>
                  <a:cubicBezTo>
                    <a:pt x="11299" y="-14"/>
                    <a:pt x="1403" y="9882"/>
                    <a:pt x="1403" y="22084"/>
                  </a:cubicBezTo>
                  <a:cubicBezTo>
                    <a:pt x="1450" y="34248"/>
                    <a:pt x="11337" y="44087"/>
                    <a:pt x="23500" y="44087"/>
                  </a:cubicBezTo>
                  <a:lnTo>
                    <a:pt x="94462" y="44087"/>
                  </a:lnTo>
                  <a:cubicBezTo>
                    <a:pt x="106587" y="44039"/>
                    <a:pt x="116408" y="34210"/>
                    <a:pt x="116464" y="22084"/>
                  </a:cubicBezTo>
                  <a:cubicBezTo>
                    <a:pt x="116464" y="9921"/>
                    <a:pt x="106626" y="43"/>
                    <a:pt x="94462" y="-1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3700146D-AB4D-4EFB-B3FE-B3BBD1ECED09}"/>
                </a:ext>
              </a:extLst>
            </p:cNvPr>
            <p:cNvSpPr/>
            <p:nvPr/>
          </p:nvSpPr>
          <p:spPr>
            <a:xfrm>
              <a:off x="17638310" y="4219670"/>
              <a:ext cx="44100" cy="124777"/>
            </a:xfrm>
            <a:custGeom>
              <a:avLst/>
              <a:gdLst>
                <a:gd name="connsiteX0" fmla="*/ 23406 w 44100"/>
                <a:gd name="connsiteY0" fmla="*/ -14 h 124777"/>
                <a:gd name="connsiteX1" fmla="*/ 1403 w 44100"/>
                <a:gd name="connsiteY1" fmla="*/ 22084 h 124777"/>
                <a:gd name="connsiteX2" fmla="*/ 1403 w 44100"/>
                <a:gd name="connsiteY2" fmla="*/ 102761 h 124777"/>
                <a:gd name="connsiteX3" fmla="*/ 23406 w 44100"/>
                <a:gd name="connsiteY3" fmla="*/ 124764 h 124777"/>
                <a:gd name="connsiteX4" fmla="*/ 45504 w 44100"/>
                <a:gd name="connsiteY4" fmla="*/ 102761 h 124777"/>
                <a:gd name="connsiteX5" fmla="*/ 45504 w 44100"/>
                <a:gd name="connsiteY5" fmla="*/ 22084 h 124777"/>
                <a:gd name="connsiteX6" fmla="*/ 23406 w 44100"/>
                <a:gd name="connsiteY6" fmla="*/ -14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100" h="124777">
                  <a:moveTo>
                    <a:pt x="23406" y="-14"/>
                  </a:moveTo>
                  <a:cubicBezTo>
                    <a:pt x="11242" y="34"/>
                    <a:pt x="1403" y="9921"/>
                    <a:pt x="1403" y="22084"/>
                  </a:cubicBezTo>
                  <a:lnTo>
                    <a:pt x="1403" y="102761"/>
                  </a:lnTo>
                  <a:cubicBezTo>
                    <a:pt x="1451" y="114896"/>
                    <a:pt x="11271" y="124716"/>
                    <a:pt x="23406" y="124764"/>
                  </a:cubicBezTo>
                  <a:cubicBezTo>
                    <a:pt x="35569" y="124764"/>
                    <a:pt x="45447" y="114924"/>
                    <a:pt x="45504" y="102761"/>
                  </a:cubicBezTo>
                  <a:lnTo>
                    <a:pt x="45504" y="22084"/>
                  </a:lnTo>
                  <a:cubicBezTo>
                    <a:pt x="45504" y="9882"/>
                    <a:pt x="35607" y="-14"/>
                    <a:pt x="23406" y="-1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9E3DA6D0-4713-4CAE-8D9E-5B85F21A3ACD}"/>
                </a:ext>
              </a:extLst>
            </p:cNvPr>
            <p:cNvSpPr/>
            <p:nvPr/>
          </p:nvSpPr>
          <p:spPr>
            <a:xfrm>
              <a:off x="18017881" y="4219670"/>
              <a:ext cx="44100" cy="124777"/>
            </a:xfrm>
            <a:custGeom>
              <a:avLst/>
              <a:gdLst>
                <a:gd name="connsiteX0" fmla="*/ 23500 w 44100"/>
                <a:gd name="connsiteY0" fmla="*/ -14 h 124777"/>
                <a:gd name="connsiteX1" fmla="*/ 1403 w 44100"/>
                <a:gd name="connsiteY1" fmla="*/ 22084 h 124777"/>
                <a:gd name="connsiteX2" fmla="*/ 1403 w 44100"/>
                <a:gd name="connsiteY2" fmla="*/ 102761 h 124777"/>
                <a:gd name="connsiteX3" fmla="*/ 23500 w 44100"/>
                <a:gd name="connsiteY3" fmla="*/ 124764 h 124777"/>
                <a:gd name="connsiteX4" fmla="*/ 45504 w 44100"/>
                <a:gd name="connsiteY4" fmla="*/ 102761 h 124777"/>
                <a:gd name="connsiteX5" fmla="*/ 45504 w 44100"/>
                <a:gd name="connsiteY5" fmla="*/ 22084 h 124777"/>
                <a:gd name="connsiteX6" fmla="*/ 23500 w 44100"/>
                <a:gd name="connsiteY6" fmla="*/ -14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100" h="124777">
                  <a:moveTo>
                    <a:pt x="23500" y="-14"/>
                  </a:moveTo>
                  <a:cubicBezTo>
                    <a:pt x="11299" y="-14"/>
                    <a:pt x="1403" y="9882"/>
                    <a:pt x="1403" y="22084"/>
                  </a:cubicBezTo>
                  <a:lnTo>
                    <a:pt x="1403" y="102761"/>
                  </a:lnTo>
                  <a:cubicBezTo>
                    <a:pt x="1460" y="114924"/>
                    <a:pt x="11337" y="124764"/>
                    <a:pt x="23500" y="124764"/>
                  </a:cubicBezTo>
                  <a:cubicBezTo>
                    <a:pt x="35636" y="124716"/>
                    <a:pt x="45456" y="114896"/>
                    <a:pt x="45504" y="102761"/>
                  </a:cubicBezTo>
                  <a:lnTo>
                    <a:pt x="45504" y="22084"/>
                  </a:lnTo>
                  <a:cubicBezTo>
                    <a:pt x="45504" y="9921"/>
                    <a:pt x="35664" y="43"/>
                    <a:pt x="23500" y="-1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id="{F9EB8C15-95A0-4659-9711-8C6C6856AAE4}"/>
              </a:ext>
            </a:extLst>
          </p:cNvPr>
          <p:cNvGrpSpPr/>
          <p:nvPr/>
        </p:nvGrpSpPr>
        <p:grpSpPr>
          <a:xfrm>
            <a:off x="5050548" y="5413517"/>
            <a:ext cx="626173" cy="705043"/>
            <a:chOff x="17537059" y="5384577"/>
            <a:chExt cx="626173" cy="705043"/>
          </a:xfrm>
        </p:grpSpPr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9F505C43-D83D-4AA4-BB0C-8C7EB1622E05}"/>
                </a:ext>
              </a:extLst>
            </p:cNvPr>
            <p:cNvSpPr/>
            <p:nvPr/>
          </p:nvSpPr>
          <p:spPr>
            <a:xfrm>
              <a:off x="17537059" y="5384577"/>
              <a:ext cx="626173" cy="558355"/>
            </a:xfrm>
            <a:custGeom>
              <a:avLst/>
              <a:gdLst>
                <a:gd name="connsiteX0" fmla="*/ 314490 w 626173"/>
                <a:gd name="connsiteY0" fmla="*/ -14 h 558355"/>
                <a:gd name="connsiteX1" fmla="*/ 1403 w 626173"/>
                <a:gd name="connsiteY1" fmla="*/ 313073 h 558355"/>
                <a:gd name="connsiteX2" fmla="*/ 113226 w 626173"/>
                <a:gd name="connsiteY2" fmla="*/ 552817 h 558355"/>
                <a:gd name="connsiteX3" fmla="*/ 144240 w 626173"/>
                <a:gd name="connsiteY3" fmla="*/ 550293 h 558355"/>
                <a:gd name="connsiteX4" fmla="*/ 144278 w 626173"/>
                <a:gd name="connsiteY4" fmla="*/ 550245 h 558355"/>
                <a:gd name="connsiteX5" fmla="*/ 141668 w 626173"/>
                <a:gd name="connsiteY5" fmla="*/ 519242 h 558355"/>
                <a:gd name="connsiteX6" fmla="*/ 141611 w 626173"/>
                <a:gd name="connsiteY6" fmla="*/ 519194 h 558355"/>
                <a:gd name="connsiteX7" fmla="*/ 45504 w 626173"/>
                <a:gd name="connsiteY7" fmla="*/ 313073 h 558355"/>
                <a:gd name="connsiteX8" fmla="*/ 314490 w 626173"/>
                <a:gd name="connsiteY8" fmla="*/ 44087 h 558355"/>
                <a:gd name="connsiteX9" fmla="*/ 583476 w 626173"/>
                <a:gd name="connsiteY9" fmla="*/ 313073 h 558355"/>
                <a:gd name="connsiteX10" fmla="*/ 487083 w 626173"/>
                <a:gd name="connsiteY10" fmla="*/ 519480 h 558355"/>
                <a:gd name="connsiteX11" fmla="*/ 484416 w 626173"/>
                <a:gd name="connsiteY11" fmla="*/ 550436 h 558355"/>
                <a:gd name="connsiteX12" fmla="*/ 501275 w 626173"/>
                <a:gd name="connsiteY12" fmla="*/ 558341 h 558355"/>
                <a:gd name="connsiteX13" fmla="*/ 515467 w 626173"/>
                <a:gd name="connsiteY13" fmla="*/ 553198 h 558355"/>
                <a:gd name="connsiteX14" fmla="*/ 627576 w 626173"/>
                <a:gd name="connsiteY14" fmla="*/ 313073 h 558355"/>
                <a:gd name="connsiteX15" fmla="*/ 314490 w 626173"/>
                <a:gd name="connsiteY15" fmla="*/ -14 h 558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26173" h="558355">
                  <a:moveTo>
                    <a:pt x="314490" y="-14"/>
                  </a:moveTo>
                  <a:cubicBezTo>
                    <a:pt x="141668" y="196"/>
                    <a:pt x="1613" y="140251"/>
                    <a:pt x="1403" y="313073"/>
                  </a:cubicBezTo>
                  <a:cubicBezTo>
                    <a:pt x="1403" y="405589"/>
                    <a:pt x="42342" y="493362"/>
                    <a:pt x="113226" y="552817"/>
                  </a:cubicBezTo>
                  <a:cubicBezTo>
                    <a:pt x="122485" y="560685"/>
                    <a:pt x="136373" y="559551"/>
                    <a:pt x="144240" y="550293"/>
                  </a:cubicBezTo>
                  <a:cubicBezTo>
                    <a:pt x="144249" y="550274"/>
                    <a:pt x="144269" y="550265"/>
                    <a:pt x="144278" y="550245"/>
                  </a:cubicBezTo>
                  <a:cubicBezTo>
                    <a:pt x="152117" y="540958"/>
                    <a:pt x="150946" y="527081"/>
                    <a:pt x="141668" y="519242"/>
                  </a:cubicBezTo>
                  <a:cubicBezTo>
                    <a:pt x="141649" y="519222"/>
                    <a:pt x="141630" y="519203"/>
                    <a:pt x="141611" y="519194"/>
                  </a:cubicBezTo>
                  <a:cubicBezTo>
                    <a:pt x="80708" y="468054"/>
                    <a:pt x="45532" y="392597"/>
                    <a:pt x="45504" y="313073"/>
                  </a:cubicBezTo>
                  <a:cubicBezTo>
                    <a:pt x="45656" y="164578"/>
                    <a:pt x="165995" y="44239"/>
                    <a:pt x="314490" y="44087"/>
                  </a:cubicBezTo>
                  <a:cubicBezTo>
                    <a:pt x="462985" y="44239"/>
                    <a:pt x="583314" y="164578"/>
                    <a:pt x="583476" y="313073"/>
                  </a:cubicBezTo>
                  <a:cubicBezTo>
                    <a:pt x="583552" y="392768"/>
                    <a:pt x="548243" y="468388"/>
                    <a:pt x="487083" y="519480"/>
                  </a:cubicBezTo>
                  <a:cubicBezTo>
                    <a:pt x="477815" y="527300"/>
                    <a:pt x="476625" y="541149"/>
                    <a:pt x="484416" y="550436"/>
                  </a:cubicBezTo>
                  <a:cubicBezTo>
                    <a:pt x="488569" y="555456"/>
                    <a:pt x="494760" y="558361"/>
                    <a:pt x="501275" y="558341"/>
                  </a:cubicBezTo>
                  <a:cubicBezTo>
                    <a:pt x="506466" y="558341"/>
                    <a:pt x="511486" y="556522"/>
                    <a:pt x="515467" y="553198"/>
                  </a:cubicBezTo>
                  <a:cubicBezTo>
                    <a:pt x="586571" y="493724"/>
                    <a:pt x="627634" y="405770"/>
                    <a:pt x="627576" y="313073"/>
                  </a:cubicBezTo>
                  <a:cubicBezTo>
                    <a:pt x="627367" y="140242"/>
                    <a:pt x="487312" y="196"/>
                    <a:pt x="314490" y="-1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A1AE320E-767C-47E5-9CB2-CA68D329A578}"/>
                </a:ext>
              </a:extLst>
            </p:cNvPr>
            <p:cNvSpPr/>
            <p:nvPr/>
          </p:nvSpPr>
          <p:spPr>
            <a:xfrm>
              <a:off x="17646310" y="5493543"/>
              <a:ext cx="408242" cy="357187"/>
            </a:xfrm>
            <a:custGeom>
              <a:avLst/>
              <a:gdLst>
                <a:gd name="connsiteX0" fmla="*/ 315729 w 408242"/>
                <a:gd name="connsiteY0" fmla="*/ 350411 h 357187"/>
                <a:gd name="connsiteX1" fmla="*/ 331540 w 408242"/>
                <a:gd name="connsiteY1" fmla="*/ 357174 h 357187"/>
                <a:gd name="connsiteX2" fmla="*/ 346875 w 408242"/>
                <a:gd name="connsiteY2" fmla="*/ 350983 h 357187"/>
                <a:gd name="connsiteX3" fmla="*/ 409645 w 408242"/>
                <a:gd name="connsiteY3" fmla="*/ 204107 h 357187"/>
                <a:gd name="connsiteX4" fmla="*/ 205524 w 408242"/>
                <a:gd name="connsiteY4" fmla="*/ -14 h 357187"/>
                <a:gd name="connsiteX5" fmla="*/ 1404 w 408242"/>
                <a:gd name="connsiteY5" fmla="*/ 204107 h 357187"/>
                <a:gd name="connsiteX6" fmla="*/ 63888 w 408242"/>
                <a:gd name="connsiteY6" fmla="*/ 350983 h 357187"/>
                <a:gd name="connsiteX7" fmla="*/ 94996 w 408242"/>
                <a:gd name="connsiteY7" fmla="*/ 350449 h 357187"/>
                <a:gd name="connsiteX8" fmla="*/ 95034 w 408242"/>
                <a:gd name="connsiteY8" fmla="*/ 350411 h 357187"/>
                <a:gd name="connsiteX9" fmla="*/ 94596 w 408242"/>
                <a:gd name="connsiteY9" fmla="*/ 319302 h 357187"/>
                <a:gd name="connsiteX10" fmla="*/ 94558 w 408242"/>
                <a:gd name="connsiteY10" fmla="*/ 319264 h 357187"/>
                <a:gd name="connsiteX11" fmla="*/ 45504 w 408242"/>
                <a:gd name="connsiteY11" fmla="*/ 204107 h 357187"/>
                <a:gd name="connsiteX12" fmla="*/ 205524 w 408242"/>
                <a:gd name="connsiteY12" fmla="*/ 44087 h 357187"/>
                <a:gd name="connsiteX13" fmla="*/ 365640 w 408242"/>
                <a:gd name="connsiteY13" fmla="*/ 204107 h 357187"/>
                <a:gd name="connsiteX14" fmla="*/ 316490 w 408242"/>
                <a:gd name="connsiteY14" fmla="*/ 319264 h 357187"/>
                <a:gd name="connsiteX15" fmla="*/ 315690 w 408242"/>
                <a:gd name="connsiteY15" fmla="*/ 350373 h 357187"/>
                <a:gd name="connsiteX16" fmla="*/ 315729 w 408242"/>
                <a:gd name="connsiteY16" fmla="*/ 350411 h 35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8242" h="357187">
                  <a:moveTo>
                    <a:pt x="315729" y="350411"/>
                  </a:moveTo>
                  <a:cubicBezTo>
                    <a:pt x="319853" y="354725"/>
                    <a:pt x="325568" y="357174"/>
                    <a:pt x="331540" y="357174"/>
                  </a:cubicBezTo>
                  <a:cubicBezTo>
                    <a:pt x="337255" y="357164"/>
                    <a:pt x="342751" y="354945"/>
                    <a:pt x="346875" y="350983"/>
                  </a:cubicBezTo>
                  <a:cubicBezTo>
                    <a:pt x="387032" y="312682"/>
                    <a:pt x="409721" y="259599"/>
                    <a:pt x="409645" y="204107"/>
                  </a:cubicBezTo>
                  <a:cubicBezTo>
                    <a:pt x="409483" y="91436"/>
                    <a:pt x="318195" y="148"/>
                    <a:pt x="205524" y="-14"/>
                  </a:cubicBezTo>
                  <a:cubicBezTo>
                    <a:pt x="92853" y="148"/>
                    <a:pt x="1565" y="91436"/>
                    <a:pt x="1404" y="204107"/>
                  </a:cubicBezTo>
                  <a:cubicBezTo>
                    <a:pt x="1261" y="259552"/>
                    <a:pt x="23835" y="312635"/>
                    <a:pt x="63888" y="350983"/>
                  </a:cubicBezTo>
                  <a:cubicBezTo>
                    <a:pt x="72622" y="359431"/>
                    <a:pt x="86557" y="359183"/>
                    <a:pt x="94996" y="350449"/>
                  </a:cubicBezTo>
                  <a:cubicBezTo>
                    <a:pt x="95015" y="350440"/>
                    <a:pt x="95025" y="350420"/>
                    <a:pt x="95034" y="350411"/>
                  </a:cubicBezTo>
                  <a:cubicBezTo>
                    <a:pt x="103502" y="341695"/>
                    <a:pt x="103302" y="327770"/>
                    <a:pt x="94596" y="319302"/>
                  </a:cubicBezTo>
                  <a:cubicBezTo>
                    <a:pt x="94577" y="319283"/>
                    <a:pt x="94568" y="319274"/>
                    <a:pt x="94558" y="319264"/>
                  </a:cubicBezTo>
                  <a:cubicBezTo>
                    <a:pt x="63145" y="289203"/>
                    <a:pt x="45418" y="247588"/>
                    <a:pt x="45504" y="204107"/>
                  </a:cubicBezTo>
                  <a:cubicBezTo>
                    <a:pt x="45609" y="115772"/>
                    <a:pt x="117190" y="44191"/>
                    <a:pt x="205524" y="44087"/>
                  </a:cubicBezTo>
                  <a:cubicBezTo>
                    <a:pt x="293868" y="44191"/>
                    <a:pt x="365477" y="115763"/>
                    <a:pt x="365640" y="204107"/>
                  </a:cubicBezTo>
                  <a:cubicBezTo>
                    <a:pt x="365735" y="247608"/>
                    <a:pt x="347961" y="289241"/>
                    <a:pt x="316490" y="319264"/>
                  </a:cubicBezTo>
                  <a:cubicBezTo>
                    <a:pt x="307680" y="327636"/>
                    <a:pt x="307318" y="341562"/>
                    <a:pt x="315690" y="350373"/>
                  </a:cubicBezTo>
                  <a:cubicBezTo>
                    <a:pt x="315700" y="350382"/>
                    <a:pt x="315719" y="350401"/>
                    <a:pt x="315729" y="350411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BA37FD85-1A16-48B0-9A87-DED8FD6FDC84}"/>
                </a:ext>
              </a:extLst>
            </p:cNvPr>
            <p:cNvSpPr/>
            <p:nvPr/>
          </p:nvSpPr>
          <p:spPr>
            <a:xfrm>
              <a:off x="17749085" y="5596604"/>
              <a:ext cx="202120" cy="202215"/>
            </a:xfrm>
            <a:custGeom>
              <a:avLst/>
              <a:gdLst>
                <a:gd name="connsiteX0" fmla="*/ 1403 w 202120"/>
                <a:gd name="connsiteY0" fmla="*/ 101141 h 202215"/>
                <a:gd name="connsiteX1" fmla="*/ 102463 w 202120"/>
                <a:gd name="connsiteY1" fmla="*/ 202202 h 202215"/>
                <a:gd name="connsiteX2" fmla="*/ 203524 w 202120"/>
                <a:gd name="connsiteY2" fmla="*/ 101141 h 202215"/>
                <a:gd name="connsiteX3" fmla="*/ 102463 w 202120"/>
                <a:gd name="connsiteY3" fmla="*/ -14 h 202215"/>
                <a:gd name="connsiteX4" fmla="*/ 1403 w 202120"/>
                <a:gd name="connsiteY4" fmla="*/ 101141 h 202215"/>
                <a:gd name="connsiteX5" fmla="*/ 159518 w 202120"/>
                <a:gd name="connsiteY5" fmla="*/ 101141 h 202215"/>
                <a:gd name="connsiteX6" fmla="*/ 102368 w 202120"/>
                <a:gd name="connsiteY6" fmla="*/ 158291 h 202215"/>
                <a:gd name="connsiteX7" fmla="*/ 45218 w 202120"/>
                <a:gd name="connsiteY7" fmla="*/ 101141 h 202215"/>
                <a:gd name="connsiteX8" fmla="*/ 102368 w 202120"/>
                <a:gd name="connsiteY8" fmla="*/ 43991 h 202215"/>
                <a:gd name="connsiteX9" fmla="*/ 159518 w 202120"/>
                <a:gd name="connsiteY9" fmla="*/ 101141 h 202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2120" h="202215">
                  <a:moveTo>
                    <a:pt x="1403" y="101141"/>
                  </a:moveTo>
                  <a:cubicBezTo>
                    <a:pt x="1451" y="156929"/>
                    <a:pt x="46675" y="202145"/>
                    <a:pt x="102463" y="202202"/>
                  </a:cubicBezTo>
                  <a:cubicBezTo>
                    <a:pt x="158251" y="202145"/>
                    <a:pt x="203466" y="156929"/>
                    <a:pt x="203524" y="101141"/>
                  </a:cubicBezTo>
                  <a:cubicBezTo>
                    <a:pt x="203466" y="45334"/>
                    <a:pt x="158270" y="91"/>
                    <a:pt x="102463" y="-14"/>
                  </a:cubicBezTo>
                  <a:cubicBezTo>
                    <a:pt x="46657" y="91"/>
                    <a:pt x="1451" y="45334"/>
                    <a:pt x="1403" y="101141"/>
                  </a:cubicBezTo>
                  <a:close/>
                  <a:moveTo>
                    <a:pt x="159518" y="101141"/>
                  </a:moveTo>
                  <a:cubicBezTo>
                    <a:pt x="159518" y="132708"/>
                    <a:pt x="133934" y="158291"/>
                    <a:pt x="102368" y="158291"/>
                  </a:cubicBezTo>
                  <a:cubicBezTo>
                    <a:pt x="70802" y="158291"/>
                    <a:pt x="45218" y="132708"/>
                    <a:pt x="45218" y="101141"/>
                  </a:cubicBezTo>
                  <a:cubicBezTo>
                    <a:pt x="45218" y="69576"/>
                    <a:pt x="70802" y="43991"/>
                    <a:pt x="102368" y="43991"/>
                  </a:cubicBezTo>
                  <a:cubicBezTo>
                    <a:pt x="133934" y="43991"/>
                    <a:pt x="159518" y="69576"/>
                    <a:pt x="159518" y="101141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CD9FA9A8-751C-443F-B7B8-779CC96453D9}"/>
                </a:ext>
              </a:extLst>
            </p:cNvPr>
            <p:cNvSpPr/>
            <p:nvPr/>
          </p:nvSpPr>
          <p:spPr>
            <a:xfrm>
              <a:off x="17700162" y="5823203"/>
              <a:ext cx="299838" cy="266417"/>
            </a:xfrm>
            <a:custGeom>
              <a:avLst/>
              <a:gdLst>
                <a:gd name="connsiteX0" fmla="*/ 218823 w 299838"/>
                <a:gd name="connsiteY0" fmla="*/ 36372 h 266417"/>
                <a:gd name="connsiteX1" fmla="*/ 151386 w 299838"/>
                <a:gd name="connsiteY1" fmla="*/ -14 h 266417"/>
                <a:gd name="connsiteX2" fmla="*/ 83950 w 299838"/>
                <a:gd name="connsiteY2" fmla="*/ 36372 h 266417"/>
                <a:gd name="connsiteX3" fmla="*/ 14988 w 299838"/>
                <a:gd name="connsiteY3" fmla="*/ 141147 h 266417"/>
                <a:gd name="connsiteX4" fmla="*/ 11274 w 299838"/>
                <a:gd name="connsiteY4" fmla="*/ 223919 h 266417"/>
                <a:gd name="connsiteX5" fmla="*/ 82330 w 299838"/>
                <a:gd name="connsiteY5" fmla="*/ 266401 h 266417"/>
                <a:gd name="connsiteX6" fmla="*/ 220443 w 299838"/>
                <a:gd name="connsiteY6" fmla="*/ 266401 h 266417"/>
                <a:gd name="connsiteX7" fmla="*/ 291595 w 299838"/>
                <a:gd name="connsiteY7" fmla="*/ 223919 h 266417"/>
                <a:gd name="connsiteX8" fmla="*/ 287880 w 299838"/>
                <a:gd name="connsiteY8" fmla="*/ 141147 h 266417"/>
                <a:gd name="connsiteX9" fmla="*/ 252732 w 299838"/>
                <a:gd name="connsiteY9" fmla="*/ 202869 h 266417"/>
                <a:gd name="connsiteX10" fmla="*/ 220443 w 299838"/>
                <a:gd name="connsiteY10" fmla="*/ 221919 h 266417"/>
                <a:gd name="connsiteX11" fmla="*/ 82330 w 299838"/>
                <a:gd name="connsiteY11" fmla="*/ 221919 h 266417"/>
                <a:gd name="connsiteX12" fmla="*/ 50041 w 299838"/>
                <a:gd name="connsiteY12" fmla="*/ 202869 h 266417"/>
                <a:gd name="connsiteX13" fmla="*/ 51755 w 299838"/>
                <a:gd name="connsiteY13" fmla="*/ 165245 h 266417"/>
                <a:gd name="connsiteX14" fmla="*/ 120716 w 299838"/>
                <a:gd name="connsiteY14" fmla="*/ 60470 h 266417"/>
                <a:gd name="connsiteX15" fmla="*/ 151386 w 299838"/>
                <a:gd name="connsiteY15" fmla="*/ 43992 h 266417"/>
                <a:gd name="connsiteX16" fmla="*/ 182057 w 299838"/>
                <a:gd name="connsiteY16" fmla="*/ 60470 h 266417"/>
                <a:gd name="connsiteX17" fmla="*/ 251113 w 299838"/>
                <a:gd name="connsiteY17" fmla="*/ 165245 h 266417"/>
                <a:gd name="connsiteX18" fmla="*/ 252732 w 299838"/>
                <a:gd name="connsiteY18" fmla="*/ 202869 h 266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99838" h="266417">
                  <a:moveTo>
                    <a:pt x="218823" y="36372"/>
                  </a:moveTo>
                  <a:cubicBezTo>
                    <a:pt x="203927" y="13636"/>
                    <a:pt x="178571" y="-52"/>
                    <a:pt x="151386" y="-14"/>
                  </a:cubicBezTo>
                  <a:cubicBezTo>
                    <a:pt x="124212" y="-14"/>
                    <a:pt x="98866" y="13664"/>
                    <a:pt x="83950" y="36372"/>
                  </a:cubicBezTo>
                  <a:lnTo>
                    <a:pt x="14988" y="141147"/>
                  </a:lnTo>
                  <a:cubicBezTo>
                    <a:pt x="-1681" y="165854"/>
                    <a:pt x="-3119" y="197821"/>
                    <a:pt x="11274" y="223919"/>
                  </a:cubicBezTo>
                  <a:cubicBezTo>
                    <a:pt x="25323" y="250094"/>
                    <a:pt x="52622" y="266420"/>
                    <a:pt x="82330" y="266401"/>
                  </a:cubicBezTo>
                  <a:lnTo>
                    <a:pt x="220443" y="266401"/>
                  </a:lnTo>
                  <a:cubicBezTo>
                    <a:pt x="250237" y="266668"/>
                    <a:pt x="277698" y="250275"/>
                    <a:pt x="291595" y="223919"/>
                  </a:cubicBezTo>
                  <a:cubicBezTo>
                    <a:pt x="305682" y="197744"/>
                    <a:pt x="304253" y="165950"/>
                    <a:pt x="287880" y="141147"/>
                  </a:cubicBezTo>
                  <a:close/>
                  <a:moveTo>
                    <a:pt x="252732" y="202869"/>
                  </a:moveTo>
                  <a:cubicBezTo>
                    <a:pt x="246370" y="214746"/>
                    <a:pt x="233921" y="222091"/>
                    <a:pt x="220443" y="221919"/>
                  </a:cubicBezTo>
                  <a:lnTo>
                    <a:pt x="82330" y="221919"/>
                  </a:lnTo>
                  <a:cubicBezTo>
                    <a:pt x="68852" y="222091"/>
                    <a:pt x="56403" y="214746"/>
                    <a:pt x="50041" y="202869"/>
                  </a:cubicBezTo>
                  <a:cubicBezTo>
                    <a:pt x="43525" y="190991"/>
                    <a:pt x="44192" y="176475"/>
                    <a:pt x="51755" y="165245"/>
                  </a:cubicBezTo>
                  <a:lnTo>
                    <a:pt x="120716" y="60470"/>
                  </a:lnTo>
                  <a:cubicBezTo>
                    <a:pt x="127450" y="50098"/>
                    <a:pt x="139023" y="43887"/>
                    <a:pt x="151386" y="43992"/>
                  </a:cubicBezTo>
                  <a:cubicBezTo>
                    <a:pt x="163750" y="43887"/>
                    <a:pt x="175323" y="50098"/>
                    <a:pt x="182057" y="60470"/>
                  </a:cubicBezTo>
                  <a:lnTo>
                    <a:pt x="251113" y="165245"/>
                  </a:lnTo>
                  <a:cubicBezTo>
                    <a:pt x="258609" y="176513"/>
                    <a:pt x="259229" y="191001"/>
                    <a:pt x="252732" y="202869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7" name="Group 356">
            <a:extLst>
              <a:ext uri="{FF2B5EF4-FFF2-40B4-BE49-F238E27FC236}">
                <a16:creationId xmlns:a16="http://schemas.microsoft.com/office/drawing/2014/main" id="{CF3FFBC7-EF6E-4632-9CD1-0D589847D8BC}"/>
              </a:ext>
            </a:extLst>
          </p:cNvPr>
          <p:cNvGrpSpPr/>
          <p:nvPr/>
        </p:nvGrpSpPr>
        <p:grpSpPr>
          <a:xfrm>
            <a:off x="9405647" y="3957347"/>
            <a:ext cx="704373" cy="704850"/>
            <a:chOff x="18943425" y="3962495"/>
            <a:chExt cx="704373" cy="704850"/>
          </a:xfrm>
        </p:grpSpPr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9178DE67-D267-4552-B6AD-A7BC32D8B985}"/>
                </a:ext>
              </a:extLst>
            </p:cNvPr>
            <p:cNvSpPr/>
            <p:nvPr/>
          </p:nvSpPr>
          <p:spPr>
            <a:xfrm>
              <a:off x="19035627" y="4075747"/>
              <a:ext cx="177450" cy="349091"/>
            </a:xfrm>
            <a:custGeom>
              <a:avLst/>
              <a:gdLst>
                <a:gd name="connsiteX0" fmla="*/ 68078 w 177450"/>
                <a:gd name="connsiteY0" fmla="*/ 224300 h 349091"/>
                <a:gd name="connsiteX1" fmla="*/ 68078 w 177450"/>
                <a:gd name="connsiteY1" fmla="*/ 326979 h 349091"/>
                <a:gd name="connsiteX2" fmla="*/ 90176 w 177450"/>
                <a:gd name="connsiteY2" fmla="*/ 349077 h 349091"/>
                <a:gd name="connsiteX3" fmla="*/ 112179 w 177450"/>
                <a:gd name="connsiteY3" fmla="*/ 326979 h 349091"/>
                <a:gd name="connsiteX4" fmla="*/ 112179 w 177450"/>
                <a:gd name="connsiteY4" fmla="*/ 224300 h 349091"/>
                <a:gd name="connsiteX5" fmla="*/ 178854 w 177450"/>
                <a:gd name="connsiteY5" fmla="*/ 138575 h 349091"/>
                <a:gd name="connsiteX6" fmla="*/ 112179 w 177450"/>
                <a:gd name="connsiteY6" fmla="*/ 52850 h 349091"/>
                <a:gd name="connsiteX7" fmla="*/ 112179 w 177450"/>
                <a:gd name="connsiteY7" fmla="*/ 21989 h 349091"/>
                <a:gd name="connsiteX8" fmla="*/ 90176 w 177450"/>
                <a:gd name="connsiteY8" fmla="*/ -14 h 349091"/>
                <a:gd name="connsiteX9" fmla="*/ 68078 w 177450"/>
                <a:gd name="connsiteY9" fmla="*/ 21894 h 349091"/>
                <a:gd name="connsiteX10" fmla="*/ 68078 w 177450"/>
                <a:gd name="connsiteY10" fmla="*/ 21989 h 349091"/>
                <a:gd name="connsiteX11" fmla="*/ 68078 w 177450"/>
                <a:gd name="connsiteY11" fmla="*/ 52659 h 349091"/>
                <a:gd name="connsiteX12" fmla="*/ 1403 w 177450"/>
                <a:gd name="connsiteY12" fmla="*/ 138385 h 349091"/>
                <a:gd name="connsiteX13" fmla="*/ 68078 w 177450"/>
                <a:gd name="connsiteY13" fmla="*/ 224300 h 349091"/>
                <a:gd name="connsiteX14" fmla="*/ 90176 w 177450"/>
                <a:gd name="connsiteY14" fmla="*/ 93617 h 349091"/>
                <a:gd name="connsiteX15" fmla="*/ 135039 w 177450"/>
                <a:gd name="connsiteY15" fmla="*/ 138480 h 349091"/>
                <a:gd name="connsiteX16" fmla="*/ 90176 w 177450"/>
                <a:gd name="connsiteY16" fmla="*/ 183343 h 349091"/>
                <a:gd name="connsiteX17" fmla="*/ 45313 w 177450"/>
                <a:gd name="connsiteY17" fmla="*/ 138480 h 349091"/>
                <a:gd name="connsiteX18" fmla="*/ 89700 w 177450"/>
                <a:gd name="connsiteY18" fmla="*/ 93617 h 349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77450" h="349091">
                  <a:moveTo>
                    <a:pt x="68078" y="224300"/>
                  </a:moveTo>
                  <a:lnTo>
                    <a:pt x="68078" y="326979"/>
                  </a:lnTo>
                  <a:cubicBezTo>
                    <a:pt x="68078" y="339181"/>
                    <a:pt x="77974" y="349077"/>
                    <a:pt x="90176" y="349077"/>
                  </a:cubicBezTo>
                  <a:cubicBezTo>
                    <a:pt x="102339" y="349030"/>
                    <a:pt x="112179" y="339143"/>
                    <a:pt x="112179" y="326979"/>
                  </a:cubicBezTo>
                  <a:lnTo>
                    <a:pt x="112179" y="224300"/>
                  </a:lnTo>
                  <a:cubicBezTo>
                    <a:pt x="151326" y="214242"/>
                    <a:pt x="178739" y="178999"/>
                    <a:pt x="178854" y="138575"/>
                  </a:cubicBezTo>
                  <a:cubicBezTo>
                    <a:pt x="178673" y="98179"/>
                    <a:pt x="151289" y="62975"/>
                    <a:pt x="112179" y="52850"/>
                  </a:cubicBezTo>
                  <a:lnTo>
                    <a:pt x="112179" y="21989"/>
                  </a:lnTo>
                  <a:cubicBezTo>
                    <a:pt x="112179" y="9835"/>
                    <a:pt x="102330" y="-14"/>
                    <a:pt x="90176" y="-14"/>
                  </a:cubicBezTo>
                  <a:cubicBezTo>
                    <a:pt x="78022" y="-71"/>
                    <a:pt x="68135" y="9740"/>
                    <a:pt x="68078" y="21894"/>
                  </a:cubicBezTo>
                  <a:cubicBezTo>
                    <a:pt x="68078" y="21922"/>
                    <a:pt x="68078" y="21960"/>
                    <a:pt x="68078" y="21989"/>
                  </a:cubicBezTo>
                  <a:lnTo>
                    <a:pt x="68078" y="52659"/>
                  </a:lnTo>
                  <a:cubicBezTo>
                    <a:pt x="28968" y="62784"/>
                    <a:pt x="1584" y="97989"/>
                    <a:pt x="1403" y="138385"/>
                  </a:cubicBezTo>
                  <a:cubicBezTo>
                    <a:pt x="1431" y="178875"/>
                    <a:pt x="28863" y="214222"/>
                    <a:pt x="68078" y="224300"/>
                  </a:cubicBezTo>
                  <a:close/>
                  <a:moveTo>
                    <a:pt x="90176" y="93617"/>
                  </a:moveTo>
                  <a:cubicBezTo>
                    <a:pt x="114931" y="93665"/>
                    <a:pt x="134991" y="113724"/>
                    <a:pt x="135039" y="138480"/>
                  </a:cubicBezTo>
                  <a:cubicBezTo>
                    <a:pt x="134991" y="163235"/>
                    <a:pt x="114931" y="183285"/>
                    <a:pt x="90176" y="183343"/>
                  </a:cubicBezTo>
                  <a:cubicBezTo>
                    <a:pt x="65401" y="183343"/>
                    <a:pt x="45313" y="163254"/>
                    <a:pt x="45313" y="138480"/>
                  </a:cubicBezTo>
                  <a:cubicBezTo>
                    <a:pt x="45361" y="113905"/>
                    <a:pt x="65134" y="93931"/>
                    <a:pt x="89700" y="9361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E614605C-2265-4FD9-B5A8-B51A1736FFB8}"/>
                </a:ext>
              </a:extLst>
            </p:cNvPr>
            <p:cNvSpPr/>
            <p:nvPr/>
          </p:nvSpPr>
          <p:spPr>
            <a:xfrm>
              <a:off x="19207077" y="4075744"/>
              <a:ext cx="177831" cy="355095"/>
            </a:xfrm>
            <a:custGeom>
              <a:avLst/>
              <a:gdLst>
                <a:gd name="connsiteX0" fmla="*/ 1403 w 177831"/>
                <a:gd name="connsiteY0" fmla="*/ 266213 h 355095"/>
                <a:gd name="connsiteX1" fmla="*/ 90271 w 177831"/>
                <a:gd name="connsiteY1" fmla="*/ 355081 h 355095"/>
                <a:gd name="connsiteX2" fmla="*/ 179235 w 177831"/>
                <a:gd name="connsiteY2" fmla="*/ 266213 h 355095"/>
                <a:gd name="connsiteX3" fmla="*/ 112560 w 177831"/>
                <a:gd name="connsiteY3" fmla="*/ 180488 h 355095"/>
                <a:gd name="connsiteX4" fmla="*/ 112560 w 177831"/>
                <a:gd name="connsiteY4" fmla="*/ 21992 h 355095"/>
                <a:gd name="connsiteX5" fmla="*/ 90557 w 177831"/>
                <a:gd name="connsiteY5" fmla="*/ -11 h 355095"/>
                <a:gd name="connsiteX6" fmla="*/ 90461 w 177831"/>
                <a:gd name="connsiteY6" fmla="*/ -11 h 355095"/>
                <a:gd name="connsiteX7" fmla="*/ 68078 w 177831"/>
                <a:gd name="connsiteY7" fmla="*/ 21611 h 355095"/>
                <a:gd name="connsiteX8" fmla="*/ 68078 w 177831"/>
                <a:gd name="connsiteY8" fmla="*/ 21992 h 355095"/>
                <a:gd name="connsiteX9" fmla="*/ 68078 w 177831"/>
                <a:gd name="connsiteY9" fmla="*/ 180393 h 355095"/>
                <a:gd name="connsiteX10" fmla="*/ 1403 w 177831"/>
                <a:gd name="connsiteY10" fmla="*/ 266213 h 355095"/>
                <a:gd name="connsiteX11" fmla="*/ 90271 w 177831"/>
                <a:gd name="connsiteY11" fmla="*/ 221350 h 355095"/>
                <a:gd name="connsiteX12" fmla="*/ 135134 w 177831"/>
                <a:gd name="connsiteY12" fmla="*/ 266213 h 355095"/>
                <a:gd name="connsiteX13" fmla="*/ 90271 w 177831"/>
                <a:gd name="connsiteY13" fmla="*/ 311076 h 355095"/>
                <a:gd name="connsiteX14" fmla="*/ 45504 w 177831"/>
                <a:gd name="connsiteY14" fmla="*/ 266213 h 355095"/>
                <a:gd name="connsiteX15" fmla="*/ 89890 w 177831"/>
                <a:gd name="connsiteY15" fmla="*/ 221350 h 355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7831" h="355095">
                  <a:moveTo>
                    <a:pt x="1403" y="266213"/>
                  </a:moveTo>
                  <a:cubicBezTo>
                    <a:pt x="1451" y="315276"/>
                    <a:pt x="41208" y="355024"/>
                    <a:pt x="90271" y="355081"/>
                  </a:cubicBezTo>
                  <a:cubicBezTo>
                    <a:pt x="139363" y="355081"/>
                    <a:pt x="179178" y="315305"/>
                    <a:pt x="179235" y="266213"/>
                  </a:cubicBezTo>
                  <a:cubicBezTo>
                    <a:pt x="179054" y="225817"/>
                    <a:pt x="151669" y="190613"/>
                    <a:pt x="112560" y="180488"/>
                  </a:cubicBezTo>
                  <a:lnTo>
                    <a:pt x="112560" y="21992"/>
                  </a:lnTo>
                  <a:cubicBezTo>
                    <a:pt x="112560" y="9838"/>
                    <a:pt x="102711" y="-11"/>
                    <a:pt x="90557" y="-11"/>
                  </a:cubicBezTo>
                  <a:cubicBezTo>
                    <a:pt x="90528" y="-11"/>
                    <a:pt x="90490" y="-11"/>
                    <a:pt x="90461" y="-11"/>
                  </a:cubicBezTo>
                  <a:cubicBezTo>
                    <a:pt x="78308" y="-220"/>
                    <a:pt x="68287" y="9457"/>
                    <a:pt x="68078" y="21611"/>
                  </a:cubicBezTo>
                  <a:cubicBezTo>
                    <a:pt x="68078" y="21735"/>
                    <a:pt x="68078" y="21868"/>
                    <a:pt x="68078" y="21992"/>
                  </a:cubicBezTo>
                  <a:lnTo>
                    <a:pt x="68078" y="180393"/>
                  </a:lnTo>
                  <a:cubicBezTo>
                    <a:pt x="28930" y="190527"/>
                    <a:pt x="1546" y="225779"/>
                    <a:pt x="1403" y="266213"/>
                  </a:cubicBezTo>
                  <a:close/>
                  <a:moveTo>
                    <a:pt x="90271" y="221350"/>
                  </a:moveTo>
                  <a:cubicBezTo>
                    <a:pt x="115046" y="221350"/>
                    <a:pt x="135134" y="241439"/>
                    <a:pt x="135134" y="266213"/>
                  </a:cubicBezTo>
                  <a:cubicBezTo>
                    <a:pt x="135086" y="290968"/>
                    <a:pt x="115027" y="311019"/>
                    <a:pt x="90271" y="311076"/>
                  </a:cubicBezTo>
                  <a:cubicBezTo>
                    <a:pt x="65554" y="310971"/>
                    <a:pt x="45551" y="290930"/>
                    <a:pt x="45504" y="266213"/>
                  </a:cubicBezTo>
                  <a:cubicBezTo>
                    <a:pt x="45504" y="241619"/>
                    <a:pt x="65297" y="221608"/>
                    <a:pt x="89890" y="221350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6E2875EB-DC09-4553-9430-0D15EDF8E8B7}"/>
                </a:ext>
              </a:extLst>
            </p:cNvPr>
            <p:cNvSpPr/>
            <p:nvPr/>
          </p:nvSpPr>
          <p:spPr>
            <a:xfrm>
              <a:off x="19378527" y="4075747"/>
              <a:ext cx="177450" cy="349091"/>
            </a:xfrm>
            <a:custGeom>
              <a:avLst/>
              <a:gdLst>
                <a:gd name="connsiteX0" fmla="*/ 68078 w 177450"/>
                <a:gd name="connsiteY0" fmla="*/ 224300 h 349091"/>
                <a:gd name="connsiteX1" fmla="*/ 68078 w 177450"/>
                <a:gd name="connsiteY1" fmla="*/ 326979 h 349091"/>
                <a:gd name="connsiteX2" fmla="*/ 90081 w 177450"/>
                <a:gd name="connsiteY2" fmla="*/ 349077 h 349091"/>
                <a:gd name="connsiteX3" fmla="*/ 112179 w 177450"/>
                <a:gd name="connsiteY3" fmla="*/ 326979 h 349091"/>
                <a:gd name="connsiteX4" fmla="*/ 112179 w 177450"/>
                <a:gd name="connsiteY4" fmla="*/ 224300 h 349091"/>
                <a:gd name="connsiteX5" fmla="*/ 178854 w 177450"/>
                <a:gd name="connsiteY5" fmla="*/ 138575 h 349091"/>
                <a:gd name="connsiteX6" fmla="*/ 112179 w 177450"/>
                <a:gd name="connsiteY6" fmla="*/ 52850 h 349091"/>
                <a:gd name="connsiteX7" fmla="*/ 112179 w 177450"/>
                <a:gd name="connsiteY7" fmla="*/ 21989 h 349091"/>
                <a:gd name="connsiteX8" fmla="*/ 90176 w 177450"/>
                <a:gd name="connsiteY8" fmla="*/ -14 h 349091"/>
                <a:gd name="connsiteX9" fmla="*/ 90081 w 177450"/>
                <a:gd name="connsiteY9" fmla="*/ -14 h 349091"/>
                <a:gd name="connsiteX10" fmla="*/ 68078 w 177450"/>
                <a:gd name="connsiteY10" fmla="*/ 21989 h 349091"/>
                <a:gd name="connsiteX11" fmla="*/ 68078 w 177450"/>
                <a:gd name="connsiteY11" fmla="*/ 52659 h 349091"/>
                <a:gd name="connsiteX12" fmla="*/ 1403 w 177450"/>
                <a:gd name="connsiteY12" fmla="*/ 138384 h 349091"/>
                <a:gd name="connsiteX13" fmla="*/ 68078 w 177450"/>
                <a:gd name="connsiteY13" fmla="*/ 224300 h 349091"/>
                <a:gd name="connsiteX14" fmla="*/ 90081 w 177450"/>
                <a:gd name="connsiteY14" fmla="*/ 93617 h 349091"/>
                <a:gd name="connsiteX15" fmla="*/ 134944 w 177450"/>
                <a:gd name="connsiteY15" fmla="*/ 138479 h 349091"/>
                <a:gd name="connsiteX16" fmla="*/ 90081 w 177450"/>
                <a:gd name="connsiteY16" fmla="*/ 183342 h 349091"/>
                <a:gd name="connsiteX17" fmla="*/ 45313 w 177450"/>
                <a:gd name="connsiteY17" fmla="*/ 138479 h 349091"/>
                <a:gd name="connsiteX18" fmla="*/ 90176 w 177450"/>
                <a:gd name="connsiteY18" fmla="*/ 93617 h 349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77450" h="349091">
                  <a:moveTo>
                    <a:pt x="68078" y="224300"/>
                  </a:moveTo>
                  <a:lnTo>
                    <a:pt x="68078" y="326979"/>
                  </a:lnTo>
                  <a:cubicBezTo>
                    <a:pt x="68078" y="339143"/>
                    <a:pt x="77917" y="349020"/>
                    <a:pt x="90081" y="349077"/>
                  </a:cubicBezTo>
                  <a:cubicBezTo>
                    <a:pt x="102282" y="349077"/>
                    <a:pt x="112179" y="339181"/>
                    <a:pt x="112179" y="326979"/>
                  </a:cubicBezTo>
                  <a:lnTo>
                    <a:pt x="112179" y="224300"/>
                  </a:lnTo>
                  <a:cubicBezTo>
                    <a:pt x="151326" y="214241"/>
                    <a:pt x="178739" y="178999"/>
                    <a:pt x="178854" y="138575"/>
                  </a:cubicBezTo>
                  <a:cubicBezTo>
                    <a:pt x="178673" y="98179"/>
                    <a:pt x="151289" y="62975"/>
                    <a:pt x="112179" y="52850"/>
                  </a:cubicBezTo>
                  <a:lnTo>
                    <a:pt x="112179" y="21989"/>
                  </a:lnTo>
                  <a:cubicBezTo>
                    <a:pt x="112179" y="9835"/>
                    <a:pt x="102330" y="-14"/>
                    <a:pt x="90176" y="-14"/>
                  </a:cubicBezTo>
                  <a:cubicBezTo>
                    <a:pt x="90147" y="-14"/>
                    <a:pt x="90109" y="-14"/>
                    <a:pt x="90081" y="-14"/>
                  </a:cubicBezTo>
                  <a:cubicBezTo>
                    <a:pt x="77927" y="-14"/>
                    <a:pt x="68078" y="9835"/>
                    <a:pt x="68078" y="21989"/>
                  </a:cubicBezTo>
                  <a:lnTo>
                    <a:pt x="68078" y="52659"/>
                  </a:lnTo>
                  <a:cubicBezTo>
                    <a:pt x="28968" y="62784"/>
                    <a:pt x="1584" y="97988"/>
                    <a:pt x="1403" y="138384"/>
                  </a:cubicBezTo>
                  <a:cubicBezTo>
                    <a:pt x="1431" y="178875"/>
                    <a:pt x="28863" y="214222"/>
                    <a:pt x="68078" y="224300"/>
                  </a:cubicBezTo>
                  <a:close/>
                  <a:moveTo>
                    <a:pt x="90081" y="93617"/>
                  </a:moveTo>
                  <a:cubicBezTo>
                    <a:pt x="114836" y="93664"/>
                    <a:pt x="134896" y="113724"/>
                    <a:pt x="134944" y="138479"/>
                  </a:cubicBezTo>
                  <a:cubicBezTo>
                    <a:pt x="134944" y="163254"/>
                    <a:pt x="114855" y="183342"/>
                    <a:pt x="90081" y="183342"/>
                  </a:cubicBezTo>
                  <a:cubicBezTo>
                    <a:pt x="65344" y="183285"/>
                    <a:pt x="45313" y="163216"/>
                    <a:pt x="45313" y="138479"/>
                  </a:cubicBezTo>
                  <a:cubicBezTo>
                    <a:pt x="45361" y="113724"/>
                    <a:pt x="65421" y="93664"/>
                    <a:pt x="90176" y="93617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590E323F-07F1-469B-BCFE-69CA3825200F}"/>
                </a:ext>
              </a:extLst>
            </p:cNvPr>
            <p:cNvSpPr/>
            <p:nvPr/>
          </p:nvSpPr>
          <p:spPr>
            <a:xfrm>
              <a:off x="18943425" y="3962495"/>
              <a:ext cx="704373" cy="704850"/>
            </a:xfrm>
            <a:custGeom>
              <a:avLst/>
              <a:gdLst>
                <a:gd name="connsiteX0" fmla="*/ 610527 w 704373"/>
                <a:gd name="connsiteY0" fmla="*/ -14 h 704850"/>
                <a:gd name="connsiteX1" fmla="*/ 96653 w 704373"/>
                <a:gd name="connsiteY1" fmla="*/ -14 h 704850"/>
                <a:gd name="connsiteX2" fmla="*/ 1403 w 704373"/>
                <a:gd name="connsiteY2" fmla="*/ 95236 h 704850"/>
                <a:gd name="connsiteX3" fmla="*/ 1403 w 704373"/>
                <a:gd name="connsiteY3" fmla="*/ 609586 h 704850"/>
                <a:gd name="connsiteX4" fmla="*/ 96653 w 704373"/>
                <a:gd name="connsiteY4" fmla="*/ 704836 h 704850"/>
                <a:gd name="connsiteX5" fmla="*/ 610527 w 704373"/>
                <a:gd name="connsiteY5" fmla="*/ 704836 h 704850"/>
                <a:gd name="connsiteX6" fmla="*/ 705777 w 704373"/>
                <a:gd name="connsiteY6" fmla="*/ 609586 h 704850"/>
                <a:gd name="connsiteX7" fmla="*/ 705777 w 704373"/>
                <a:gd name="connsiteY7" fmla="*/ 95236 h 704850"/>
                <a:gd name="connsiteX8" fmla="*/ 610527 w 704373"/>
                <a:gd name="connsiteY8" fmla="*/ -14 h 704850"/>
                <a:gd name="connsiteX9" fmla="*/ 96653 w 704373"/>
                <a:gd name="connsiteY9" fmla="*/ 43991 h 704850"/>
                <a:gd name="connsiteX10" fmla="*/ 610527 w 704373"/>
                <a:gd name="connsiteY10" fmla="*/ 43991 h 704850"/>
                <a:gd name="connsiteX11" fmla="*/ 661961 w 704373"/>
                <a:gd name="connsiteY11" fmla="*/ 95426 h 704850"/>
                <a:gd name="connsiteX12" fmla="*/ 661961 w 704373"/>
                <a:gd name="connsiteY12" fmla="*/ 515955 h 704850"/>
                <a:gd name="connsiteX13" fmla="*/ 610527 w 704373"/>
                <a:gd name="connsiteY13" fmla="*/ 500715 h 704850"/>
                <a:gd name="connsiteX14" fmla="*/ 96653 w 704373"/>
                <a:gd name="connsiteY14" fmla="*/ 500715 h 704850"/>
                <a:gd name="connsiteX15" fmla="*/ 45218 w 704373"/>
                <a:gd name="connsiteY15" fmla="*/ 515955 h 704850"/>
                <a:gd name="connsiteX16" fmla="*/ 45218 w 704373"/>
                <a:gd name="connsiteY16" fmla="*/ 95236 h 704850"/>
                <a:gd name="connsiteX17" fmla="*/ 96653 w 704373"/>
                <a:gd name="connsiteY17" fmla="*/ 44087 h 704850"/>
                <a:gd name="connsiteX18" fmla="*/ 661961 w 704373"/>
                <a:gd name="connsiteY18" fmla="*/ 609586 h 704850"/>
                <a:gd name="connsiteX19" fmla="*/ 610527 w 704373"/>
                <a:gd name="connsiteY19" fmla="*/ 660926 h 704850"/>
                <a:gd name="connsiteX20" fmla="*/ 96653 w 704373"/>
                <a:gd name="connsiteY20" fmla="*/ 660926 h 704850"/>
                <a:gd name="connsiteX21" fmla="*/ 45218 w 704373"/>
                <a:gd name="connsiteY21" fmla="*/ 609586 h 704850"/>
                <a:gd name="connsiteX22" fmla="*/ 45218 w 704373"/>
                <a:gd name="connsiteY22" fmla="*/ 596251 h 704850"/>
                <a:gd name="connsiteX23" fmla="*/ 96653 w 704373"/>
                <a:gd name="connsiteY23" fmla="*/ 544816 h 704850"/>
                <a:gd name="connsiteX24" fmla="*/ 610527 w 704373"/>
                <a:gd name="connsiteY24" fmla="*/ 544816 h 704850"/>
                <a:gd name="connsiteX25" fmla="*/ 661961 w 704373"/>
                <a:gd name="connsiteY25" fmla="*/ 596251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04373" h="704850">
                  <a:moveTo>
                    <a:pt x="610527" y="-14"/>
                  </a:moveTo>
                  <a:lnTo>
                    <a:pt x="96653" y="-14"/>
                  </a:lnTo>
                  <a:cubicBezTo>
                    <a:pt x="44046" y="-14"/>
                    <a:pt x="1403" y="42629"/>
                    <a:pt x="1403" y="95236"/>
                  </a:cubicBezTo>
                  <a:lnTo>
                    <a:pt x="1403" y="609586"/>
                  </a:lnTo>
                  <a:cubicBezTo>
                    <a:pt x="1403" y="662193"/>
                    <a:pt x="44046" y="704836"/>
                    <a:pt x="96653" y="704836"/>
                  </a:cubicBezTo>
                  <a:lnTo>
                    <a:pt x="610527" y="704836"/>
                  </a:lnTo>
                  <a:cubicBezTo>
                    <a:pt x="663133" y="704836"/>
                    <a:pt x="705777" y="662193"/>
                    <a:pt x="705777" y="609586"/>
                  </a:cubicBezTo>
                  <a:lnTo>
                    <a:pt x="705777" y="95236"/>
                  </a:lnTo>
                  <a:cubicBezTo>
                    <a:pt x="705777" y="42629"/>
                    <a:pt x="663133" y="-14"/>
                    <a:pt x="610527" y="-14"/>
                  </a:cubicBezTo>
                  <a:close/>
                  <a:moveTo>
                    <a:pt x="96653" y="43991"/>
                  </a:moveTo>
                  <a:lnTo>
                    <a:pt x="610527" y="43991"/>
                  </a:lnTo>
                  <a:cubicBezTo>
                    <a:pt x="638930" y="43991"/>
                    <a:pt x="661961" y="67023"/>
                    <a:pt x="661961" y="95426"/>
                  </a:cubicBezTo>
                  <a:lnTo>
                    <a:pt x="661961" y="515955"/>
                  </a:lnTo>
                  <a:cubicBezTo>
                    <a:pt x="646626" y="506049"/>
                    <a:pt x="628776" y="500763"/>
                    <a:pt x="610527" y="500715"/>
                  </a:cubicBezTo>
                  <a:lnTo>
                    <a:pt x="96653" y="500715"/>
                  </a:lnTo>
                  <a:cubicBezTo>
                    <a:pt x="78403" y="500763"/>
                    <a:pt x="60553" y="506049"/>
                    <a:pt x="45218" y="515955"/>
                  </a:cubicBezTo>
                  <a:lnTo>
                    <a:pt x="45218" y="95236"/>
                  </a:lnTo>
                  <a:cubicBezTo>
                    <a:pt x="45370" y="66937"/>
                    <a:pt x="68354" y="44087"/>
                    <a:pt x="96653" y="44087"/>
                  </a:cubicBezTo>
                  <a:close/>
                  <a:moveTo>
                    <a:pt x="661961" y="609586"/>
                  </a:moveTo>
                  <a:cubicBezTo>
                    <a:pt x="661904" y="637951"/>
                    <a:pt x="638892" y="660926"/>
                    <a:pt x="610527" y="660926"/>
                  </a:cubicBezTo>
                  <a:lnTo>
                    <a:pt x="96653" y="660926"/>
                  </a:lnTo>
                  <a:cubicBezTo>
                    <a:pt x="68287" y="660926"/>
                    <a:pt x="45275" y="637951"/>
                    <a:pt x="45218" y="609586"/>
                  </a:cubicBezTo>
                  <a:lnTo>
                    <a:pt x="45218" y="596251"/>
                  </a:lnTo>
                  <a:cubicBezTo>
                    <a:pt x="45218" y="567848"/>
                    <a:pt x="68249" y="544816"/>
                    <a:pt x="96653" y="544816"/>
                  </a:cubicBezTo>
                  <a:lnTo>
                    <a:pt x="610527" y="544816"/>
                  </a:lnTo>
                  <a:cubicBezTo>
                    <a:pt x="638930" y="544816"/>
                    <a:pt x="661961" y="567848"/>
                    <a:pt x="661961" y="596251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F83CB375-66D6-4809-86ED-2B7961166127}"/>
                </a:ext>
              </a:extLst>
            </p:cNvPr>
            <p:cNvSpPr/>
            <p:nvPr/>
          </p:nvSpPr>
          <p:spPr>
            <a:xfrm>
              <a:off x="19147927" y="4543519"/>
              <a:ext cx="295370" cy="44005"/>
            </a:xfrm>
            <a:custGeom>
              <a:avLst/>
              <a:gdLst>
                <a:gd name="connsiteX0" fmla="*/ 274771 w 295370"/>
                <a:gd name="connsiteY0" fmla="*/ -14 h 44005"/>
                <a:gd name="connsiteX1" fmla="*/ 23406 w 295370"/>
                <a:gd name="connsiteY1" fmla="*/ -14 h 44005"/>
                <a:gd name="connsiteX2" fmla="*/ 1403 w 295370"/>
                <a:gd name="connsiteY2" fmla="*/ 21799 h 44005"/>
                <a:gd name="connsiteX3" fmla="*/ 1403 w 295370"/>
                <a:gd name="connsiteY3" fmla="*/ 21989 h 44005"/>
                <a:gd name="connsiteX4" fmla="*/ 23216 w 295370"/>
                <a:gd name="connsiteY4" fmla="*/ 43992 h 44005"/>
                <a:gd name="connsiteX5" fmla="*/ 23406 w 295370"/>
                <a:gd name="connsiteY5" fmla="*/ 43992 h 44005"/>
                <a:gd name="connsiteX6" fmla="*/ 274771 w 295370"/>
                <a:gd name="connsiteY6" fmla="*/ 43992 h 44005"/>
                <a:gd name="connsiteX7" fmla="*/ 296774 w 295370"/>
                <a:gd name="connsiteY7" fmla="*/ 22179 h 44005"/>
                <a:gd name="connsiteX8" fmla="*/ 296774 w 295370"/>
                <a:gd name="connsiteY8" fmla="*/ 21989 h 44005"/>
                <a:gd name="connsiteX9" fmla="*/ 274961 w 295370"/>
                <a:gd name="connsiteY9" fmla="*/ -14 h 44005"/>
                <a:gd name="connsiteX10" fmla="*/ 274771 w 295370"/>
                <a:gd name="connsiteY10" fmla="*/ -14 h 4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5370" h="44005">
                  <a:moveTo>
                    <a:pt x="274771" y="-14"/>
                  </a:moveTo>
                  <a:lnTo>
                    <a:pt x="23406" y="-14"/>
                  </a:lnTo>
                  <a:cubicBezTo>
                    <a:pt x="11310" y="-71"/>
                    <a:pt x="1461" y="9702"/>
                    <a:pt x="1403" y="21799"/>
                  </a:cubicBezTo>
                  <a:cubicBezTo>
                    <a:pt x="1403" y="21865"/>
                    <a:pt x="1403" y="21922"/>
                    <a:pt x="1403" y="21989"/>
                  </a:cubicBezTo>
                  <a:cubicBezTo>
                    <a:pt x="1346" y="34086"/>
                    <a:pt x="11119" y="43935"/>
                    <a:pt x="23216" y="43992"/>
                  </a:cubicBezTo>
                  <a:cubicBezTo>
                    <a:pt x="23282" y="43992"/>
                    <a:pt x="23340" y="43992"/>
                    <a:pt x="23406" y="43992"/>
                  </a:cubicBezTo>
                  <a:lnTo>
                    <a:pt x="274771" y="43992"/>
                  </a:lnTo>
                  <a:cubicBezTo>
                    <a:pt x="286868" y="44049"/>
                    <a:pt x="296717" y="34276"/>
                    <a:pt x="296774" y="22179"/>
                  </a:cubicBezTo>
                  <a:cubicBezTo>
                    <a:pt x="296774" y="22113"/>
                    <a:pt x="296774" y="22056"/>
                    <a:pt x="296774" y="21989"/>
                  </a:cubicBezTo>
                  <a:cubicBezTo>
                    <a:pt x="296831" y="9892"/>
                    <a:pt x="287058" y="44"/>
                    <a:pt x="274961" y="-14"/>
                  </a:cubicBezTo>
                  <a:cubicBezTo>
                    <a:pt x="274895" y="-14"/>
                    <a:pt x="274838" y="-14"/>
                    <a:pt x="274771" y="-14"/>
                  </a:cubicBezTo>
                  <a:close/>
                </a:path>
              </a:pathLst>
            </a:custGeom>
            <a:solidFill>
              <a:srgbClr val="353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63" name="TextBox 362">
            <a:extLst>
              <a:ext uri="{FF2B5EF4-FFF2-40B4-BE49-F238E27FC236}">
                <a16:creationId xmlns:a16="http://schemas.microsoft.com/office/drawing/2014/main" id="{DD321841-4E1F-4BAE-905D-553EA88B97A9}"/>
              </a:ext>
            </a:extLst>
          </p:cNvPr>
          <p:cNvSpPr txBox="1"/>
          <p:nvPr/>
        </p:nvSpPr>
        <p:spPr>
          <a:xfrm>
            <a:off x="4060127" y="1291557"/>
            <a:ext cx="4071747" cy="717804"/>
          </a:xfrm>
          <a:custGeom>
            <a:avLst/>
            <a:gdLst/>
            <a:ahLst/>
            <a:cxnLst/>
            <a:rect l="l" t="t" r="r" b="b"/>
            <a:pathLst>
              <a:path w="4071747" h="717804">
                <a:moveTo>
                  <a:pt x="3354514" y="330899"/>
                </a:moveTo>
                <a:cubicBezTo>
                  <a:pt x="3339274" y="330899"/>
                  <a:pt x="3326606" y="338233"/>
                  <a:pt x="3316509" y="352901"/>
                </a:cubicBezTo>
                <a:cubicBezTo>
                  <a:pt x="3306413" y="367570"/>
                  <a:pt x="3301365" y="388239"/>
                  <a:pt x="3301365" y="414909"/>
                </a:cubicBezTo>
                <a:cubicBezTo>
                  <a:pt x="3301365" y="435864"/>
                  <a:pt x="3305460" y="451866"/>
                  <a:pt x="3313652" y="462915"/>
                </a:cubicBezTo>
                <a:cubicBezTo>
                  <a:pt x="3321844" y="473964"/>
                  <a:pt x="3331464" y="479489"/>
                  <a:pt x="3342513" y="479489"/>
                </a:cubicBezTo>
                <a:cubicBezTo>
                  <a:pt x="3354704" y="479489"/>
                  <a:pt x="3365278" y="474536"/>
                  <a:pt x="3374231" y="464630"/>
                </a:cubicBezTo>
                <a:cubicBezTo>
                  <a:pt x="3383185" y="454724"/>
                  <a:pt x="3389185" y="440436"/>
                  <a:pt x="3392233" y="421767"/>
                </a:cubicBezTo>
                <a:cubicBezTo>
                  <a:pt x="3380422" y="413766"/>
                  <a:pt x="3371373" y="403289"/>
                  <a:pt x="3365087" y="390335"/>
                </a:cubicBezTo>
                <a:cubicBezTo>
                  <a:pt x="3358800" y="377381"/>
                  <a:pt x="3355657" y="363665"/>
                  <a:pt x="3355657" y="349187"/>
                </a:cubicBezTo>
                <a:cubicBezTo>
                  <a:pt x="3355657" y="343091"/>
                  <a:pt x="3356229" y="336995"/>
                  <a:pt x="3357372" y="330899"/>
                </a:cubicBezTo>
                <a:close/>
                <a:moveTo>
                  <a:pt x="1001839" y="330899"/>
                </a:moveTo>
                <a:cubicBezTo>
                  <a:pt x="986599" y="330899"/>
                  <a:pt x="973931" y="338233"/>
                  <a:pt x="963835" y="352901"/>
                </a:cubicBezTo>
                <a:cubicBezTo>
                  <a:pt x="953738" y="367570"/>
                  <a:pt x="948690" y="388239"/>
                  <a:pt x="948690" y="414909"/>
                </a:cubicBezTo>
                <a:cubicBezTo>
                  <a:pt x="948690" y="435864"/>
                  <a:pt x="952785" y="451866"/>
                  <a:pt x="960977" y="462915"/>
                </a:cubicBezTo>
                <a:cubicBezTo>
                  <a:pt x="969168" y="473964"/>
                  <a:pt x="978789" y="479489"/>
                  <a:pt x="989838" y="479489"/>
                </a:cubicBezTo>
                <a:cubicBezTo>
                  <a:pt x="1002030" y="479489"/>
                  <a:pt x="1012602" y="474536"/>
                  <a:pt x="1021556" y="464630"/>
                </a:cubicBezTo>
                <a:cubicBezTo>
                  <a:pt x="1030510" y="454724"/>
                  <a:pt x="1036510" y="440436"/>
                  <a:pt x="1039558" y="421767"/>
                </a:cubicBezTo>
                <a:cubicBezTo>
                  <a:pt x="1027747" y="413766"/>
                  <a:pt x="1018699" y="403289"/>
                  <a:pt x="1012412" y="390335"/>
                </a:cubicBezTo>
                <a:cubicBezTo>
                  <a:pt x="1006126" y="377381"/>
                  <a:pt x="1002982" y="363665"/>
                  <a:pt x="1002982" y="349187"/>
                </a:cubicBezTo>
                <a:cubicBezTo>
                  <a:pt x="1002982" y="343091"/>
                  <a:pt x="1003554" y="336995"/>
                  <a:pt x="1004697" y="330899"/>
                </a:cubicBezTo>
                <a:close/>
                <a:moveTo>
                  <a:pt x="2615946" y="326898"/>
                </a:moveTo>
                <a:cubicBezTo>
                  <a:pt x="2601849" y="326898"/>
                  <a:pt x="2589943" y="335090"/>
                  <a:pt x="2580227" y="351473"/>
                </a:cubicBezTo>
                <a:cubicBezTo>
                  <a:pt x="2570511" y="367856"/>
                  <a:pt x="2565654" y="387668"/>
                  <a:pt x="2565654" y="410909"/>
                </a:cubicBezTo>
                <a:lnTo>
                  <a:pt x="2565654" y="412052"/>
                </a:lnTo>
                <a:cubicBezTo>
                  <a:pt x="2588133" y="406718"/>
                  <a:pt x="2605849" y="398717"/>
                  <a:pt x="2618803" y="388049"/>
                </a:cubicBezTo>
                <a:cubicBezTo>
                  <a:pt x="2631757" y="377381"/>
                  <a:pt x="2638234" y="364998"/>
                  <a:pt x="2638234" y="350901"/>
                </a:cubicBezTo>
                <a:cubicBezTo>
                  <a:pt x="2638234" y="343662"/>
                  <a:pt x="2636234" y="337852"/>
                  <a:pt x="2632234" y="333470"/>
                </a:cubicBezTo>
                <a:cubicBezTo>
                  <a:pt x="2628233" y="329089"/>
                  <a:pt x="2622804" y="326898"/>
                  <a:pt x="2615946" y="326898"/>
                </a:cubicBezTo>
                <a:close/>
                <a:moveTo>
                  <a:pt x="2387346" y="326898"/>
                </a:moveTo>
                <a:cubicBezTo>
                  <a:pt x="2373248" y="326898"/>
                  <a:pt x="2361343" y="335090"/>
                  <a:pt x="2351627" y="351473"/>
                </a:cubicBezTo>
                <a:cubicBezTo>
                  <a:pt x="2341911" y="367856"/>
                  <a:pt x="2337054" y="387668"/>
                  <a:pt x="2337054" y="410909"/>
                </a:cubicBezTo>
                <a:lnTo>
                  <a:pt x="2337054" y="412052"/>
                </a:lnTo>
                <a:cubicBezTo>
                  <a:pt x="2359532" y="406718"/>
                  <a:pt x="2377249" y="398717"/>
                  <a:pt x="2390203" y="388049"/>
                </a:cubicBezTo>
                <a:cubicBezTo>
                  <a:pt x="2403157" y="377381"/>
                  <a:pt x="2409634" y="364998"/>
                  <a:pt x="2409634" y="350901"/>
                </a:cubicBezTo>
                <a:cubicBezTo>
                  <a:pt x="2409634" y="343662"/>
                  <a:pt x="2407634" y="337852"/>
                  <a:pt x="2403634" y="333470"/>
                </a:cubicBezTo>
                <a:cubicBezTo>
                  <a:pt x="2399633" y="329089"/>
                  <a:pt x="2394204" y="326898"/>
                  <a:pt x="2387346" y="326898"/>
                </a:cubicBezTo>
                <a:close/>
                <a:moveTo>
                  <a:pt x="625221" y="326898"/>
                </a:moveTo>
                <a:cubicBezTo>
                  <a:pt x="611124" y="326898"/>
                  <a:pt x="599218" y="335090"/>
                  <a:pt x="589502" y="351473"/>
                </a:cubicBezTo>
                <a:cubicBezTo>
                  <a:pt x="579786" y="367856"/>
                  <a:pt x="574929" y="387668"/>
                  <a:pt x="574929" y="410909"/>
                </a:cubicBezTo>
                <a:lnTo>
                  <a:pt x="574929" y="412052"/>
                </a:lnTo>
                <a:cubicBezTo>
                  <a:pt x="597408" y="406718"/>
                  <a:pt x="615124" y="398717"/>
                  <a:pt x="628078" y="388049"/>
                </a:cubicBezTo>
                <a:cubicBezTo>
                  <a:pt x="641032" y="377381"/>
                  <a:pt x="647509" y="364998"/>
                  <a:pt x="647509" y="350901"/>
                </a:cubicBezTo>
                <a:cubicBezTo>
                  <a:pt x="647509" y="343662"/>
                  <a:pt x="645509" y="337852"/>
                  <a:pt x="641509" y="333470"/>
                </a:cubicBezTo>
                <a:cubicBezTo>
                  <a:pt x="637508" y="329089"/>
                  <a:pt x="632079" y="326898"/>
                  <a:pt x="625221" y="326898"/>
                </a:cubicBezTo>
                <a:close/>
                <a:moveTo>
                  <a:pt x="1004125" y="270320"/>
                </a:moveTo>
                <a:cubicBezTo>
                  <a:pt x="1033081" y="270320"/>
                  <a:pt x="1056418" y="280321"/>
                  <a:pt x="1074134" y="300323"/>
                </a:cubicBezTo>
                <a:cubicBezTo>
                  <a:pt x="1091851" y="320326"/>
                  <a:pt x="1102233" y="344996"/>
                  <a:pt x="1105281" y="374333"/>
                </a:cubicBezTo>
                <a:cubicBezTo>
                  <a:pt x="1114234" y="373761"/>
                  <a:pt x="1124045" y="372523"/>
                  <a:pt x="1134713" y="370618"/>
                </a:cubicBezTo>
                <a:lnTo>
                  <a:pt x="1151115" y="366958"/>
                </a:lnTo>
                <a:lnTo>
                  <a:pt x="1156287" y="341829"/>
                </a:lnTo>
                <a:cubicBezTo>
                  <a:pt x="1159430" y="329208"/>
                  <a:pt x="1163193" y="316230"/>
                  <a:pt x="1167574" y="302895"/>
                </a:cubicBezTo>
                <a:cubicBezTo>
                  <a:pt x="1171384" y="291465"/>
                  <a:pt x="1176718" y="283274"/>
                  <a:pt x="1183576" y="278321"/>
                </a:cubicBezTo>
                <a:cubicBezTo>
                  <a:pt x="1190434" y="273368"/>
                  <a:pt x="1201293" y="270891"/>
                  <a:pt x="1216152" y="270891"/>
                </a:cubicBezTo>
                <a:cubicBezTo>
                  <a:pt x="1224534" y="270891"/>
                  <a:pt x="1230344" y="272225"/>
                  <a:pt x="1233583" y="274892"/>
                </a:cubicBezTo>
                <a:cubicBezTo>
                  <a:pt x="1236821" y="277559"/>
                  <a:pt x="1238440" y="281559"/>
                  <a:pt x="1238440" y="286893"/>
                </a:cubicBezTo>
                <a:cubicBezTo>
                  <a:pt x="1238440" y="289941"/>
                  <a:pt x="1236345" y="300228"/>
                  <a:pt x="1232154" y="317754"/>
                </a:cubicBezTo>
                <a:cubicBezTo>
                  <a:pt x="1228344" y="331851"/>
                  <a:pt x="1225296" y="344615"/>
                  <a:pt x="1223010" y="356045"/>
                </a:cubicBezTo>
                <a:cubicBezTo>
                  <a:pt x="1215390" y="396050"/>
                  <a:pt x="1211580" y="422720"/>
                  <a:pt x="1211580" y="436055"/>
                </a:cubicBezTo>
                <a:cubicBezTo>
                  <a:pt x="1211580" y="444056"/>
                  <a:pt x="1212532" y="449675"/>
                  <a:pt x="1214437" y="452914"/>
                </a:cubicBezTo>
                <a:cubicBezTo>
                  <a:pt x="1216342" y="456152"/>
                  <a:pt x="1219390" y="457772"/>
                  <a:pt x="1223581" y="457772"/>
                </a:cubicBezTo>
                <a:cubicBezTo>
                  <a:pt x="1229296" y="457772"/>
                  <a:pt x="1236440" y="452057"/>
                  <a:pt x="1245012" y="440627"/>
                </a:cubicBezTo>
                <a:cubicBezTo>
                  <a:pt x="1253585" y="429197"/>
                  <a:pt x="1262729" y="411861"/>
                  <a:pt x="1272444" y="388620"/>
                </a:cubicBezTo>
                <a:cubicBezTo>
                  <a:pt x="1282160" y="365379"/>
                  <a:pt x="1291590" y="336804"/>
                  <a:pt x="1300734" y="302895"/>
                </a:cubicBezTo>
                <a:cubicBezTo>
                  <a:pt x="1303781" y="291465"/>
                  <a:pt x="1308449" y="283274"/>
                  <a:pt x="1314735" y="278321"/>
                </a:cubicBezTo>
                <a:cubicBezTo>
                  <a:pt x="1321022" y="273368"/>
                  <a:pt x="1330452" y="270891"/>
                  <a:pt x="1343025" y="270891"/>
                </a:cubicBezTo>
                <a:cubicBezTo>
                  <a:pt x="1351788" y="270891"/>
                  <a:pt x="1357884" y="271939"/>
                  <a:pt x="1361313" y="274034"/>
                </a:cubicBezTo>
                <a:cubicBezTo>
                  <a:pt x="1364742" y="276130"/>
                  <a:pt x="1366456" y="280035"/>
                  <a:pt x="1366456" y="285750"/>
                </a:cubicBezTo>
                <a:cubicBezTo>
                  <a:pt x="1366456" y="295275"/>
                  <a:pt x="1361694" y="321374"/>
                  <a:pt x="1352169" y="364046"/>
                </a:cubicBezTo>
                <a:cubicBezTo>
                  <a:pt x="1341501" y="412814"/>
                  <a:pt x="1336167" y="442913"/>
                  <a:pt x="1336167" y="454343"/>
                </a:cubicBezTo>
                <a:cubicBezTo>
                  <a:pt x="1336167" y="461582"/>
                  <a:pt x="1337691" y="467201"/>
                  <a:pt x="1340739" y="471202"/>
                </a:cubicBezTo>
                <a:cubicBezTo>
                  <a:pt x="1343787" y="475202"/>
                  <a:pt x="1347787" y="477203"/>
                  <a:pt x="1352740" y="477203"/>
                </a:cubicBezTo>
                <a:cubicBezTo>
                  <a:pt x="1360360" y="477203"/>
                  <a:pt x="1369409" y="472535"/>
                  <a:pt x="1379886" y="463201"/>
                </a:cubicBezTo>
                <a:cubicBezTo>
                  <a:pt x="1387744" y="456200"/>
                  <a:pt x="1397585" y="445931"/>
                  <a:pt x="1409408" y="432393"/>
                </a:cubicBezTo>
                <a:lnTo>
                  <a:pt x="1411907" y="429465"/>
                </a:lnTo>
                <a:lnTo>
                  <a:pt x="1416129" y="371618"/>
                </a:lnTo>
                <a:cubicBezTo>
                  <a:pt x="1419653" y="348091"/>
                  <a:pt x="1424940" y="325184"/>
                  <a:pt x="1431988" y="302895"/>
                </a:cubicBezTo>
                <a:cubicBezTo>
                  <a:pt x="1435417" y="291846"/>
                  <a:pt x="1441037" y="283750"/>
                  <a:pt x="1448847" y="278606"/>
                </a:cubicBezTo>
                <a:cubicBezTo>
                  <a:pt x="1456658" y="273463"/>
                  <a:pt x="1467612" y="270891"/>
                  <a:pt x="1481709" y="270891"/>
                </a:cubicBezTo>
                <a:cubicBezTo>
                  <a:pt x="1489329" y="270891"/>
                  <a:pt x="1494663" y="271844"/>
                  <a:pt x="1497711" y="273749"/>
                </a:cubicBezTo>
                <a:cubicBezTo>
                  <a:pt x="1500759" y="275654"/>
                  <a:pt x="1502283" y="279273"/>
                  <a:pt x="1502283" y="284607"/>
                </a:cubicBezTo>
                <a:cubicBezTo>
                  <a:pt x="1502283" y="290703"/>
                  <a:pt x="1499425" y="304419"/>
                  <a:pt x="1493710" y="325755"/>
                </a:cubicBezTo>
                <a:cubicBezTo>
                  <a:pt x="1489900" y="340995"/>
                  <a:pt x="1486852" y="354330"/>
                  <a:pt x="1484566" y="365760"/>
                </a:cubicBezTo>
                <a:cubicBezTo>
                  <a:pt x="1482280" y="377190"/>
                  <a:pt x="1480375" y="391287"/>
                  <a:pt x="1478851" y="408051"/>
                </a:cubicBezTo>
                <a:cubicBezTo>
                  <a:pt x="1491424" y="375285"/>
                  <a:pt x="1505521" y="348615"/>
                  <a:pt x="1521142" y="328041"/>
                </a:cubicBezTo>
                <a:cubicBezTo>
                  <a:pt x="1536763" y="307467"/>
                  <a:pt x="1552098" y="292799"/>
                  <a:pt x="1567148" y="284036"/>
                </a:cubicBezTo>
                <a:cubicBezTo>
                  <a:pt x="1582197" y="275273"/>
                  <a:pt x="1596009" y="270891"/>
                  <a:pt x="1608582" y="270891"/>
                </a:cubicBezTo>
                <a:cubicBezTo>
                  <a:pt x="1633347" y="270891"/>
                  <a:pt x="1645729" y="283274"/>
                  <a:pt x="1645729" y="308039"/>
                </a:cubicBezTo>
                <a:cubicBezTo>
                  <a:pt x="1645729" y="312992"/>
                  <a:pt x="1644015" y="324993"/>
                  <a:pt x="1640586" y="344043"/>
                </a:cubicBezTo>
                <a:cubicBezTo>
                  <a:pt x="1637538" y="359283"/>
                  <a:pt x="1636014" y="368808"/>
                  <a:pt x="1636014" y="372618"/>
                </a:cubicBezTo>
                <a:cubicBezTo>
                  <a:pt x="1636014" y="385953"/>
                  <a:pt x="1640776" y="392621"/>
                  <a:pt x="1650301" y="392621"/>
                </a:cubicBezTo>
                <a:cubicBezTo>
                  <a:pt x="1660969" y="392621"/>
                  <a:pt x="1674685" y="384239"/>
                  <a:pt x="1691449" y="367475"/>
                </a:cubicBezTo>
                <a:cubicBezTo>
                  <a:pt x="1696402" y="362522"/>
                  <a:pt x="1701546" y="360045"/>
                  <a:pt x="1706880" y="360045"/>
                </a:cubicBezTo>
                <a:cubicBezTo>
                  <a:pt x="1711832" y="360045"/>
                  <a:pt x="1715738" y="362236"/>
                  <a:pt x="1718595" y="366617"/>
                </a:cubicBezTo>
                <a:cubicBezTo>
                  <a:pt x="1721453" y="370999"/>
                  <a:pt x="1722882" y="376809"/>
                  <a:pt x="1722882" y="384048"/>
                </a:cubicBezTo>
                <a:cubicBezTo>
                  <a:pt x="1722882" y="398145"/>
                  <a:pt x="1719072" y="409194"/>
                  <a:pt x="1711452" y="417195"/>
                </a:cubicBezTo>
                <a:cubicBezTo>
                  <a:pt x="1700784" y="428244"/>
                  <a:pt x="1688306" y="437674"/>
                  <a:pt x="1674018" y="445484"/>
                </a:cubicBezTo>
                <a:cubicBezTo>
                  <a:pt x="1659731" y="453295"/>
                  <a:pt x="1644586" y="457200"/>
                  <a:pt x="1628584" y="457200"/>
                </a:cubicBezTo>
                <a:cubicBezTo>
                  <a:pt x="1608391" y="457200"/>
                  <a:pt x="1593056" y="452057"/>
                  <a:pt x="1582578" y="441770"/>
                </a:cubicBezTo>
                <a:cubicBezTo>
                  <a:pt x="1572101" y="431483"/>
                  <a:pt x="1566862" y="417576"/>
                  <a:pt x="1566862" y="400050"/>
                </a:cubicBezTo>
                <a:cubicBezTo>
                  <a:pt x="1566862" y="394335"/>
                  <a:pt x="1567434" y="388620"/>
                  <a:pt x="1568577" y="382905"/>
                </a:cubicBezTo>
                <a:cubicBezTo>
                  <a:pt x="1569339" y="375285"/>
                  <a:pt x="1569720" y="370142"/>
                  <a:pt x="1569720" y="367475"/>
                </a:cubicBezTo>
                <a:cubicBezTo>
                  <a:pt x="1569720" y="361379"/>
                  <a:pt x="1567624" y="358331"/>
                  <a:pt x="1563433" y="358331"/>
                </a:cubicBezTo>
                <a:cubicBezTo>
                  <a:pt x="1557718" y="358331"/>
                  <a:pt x="1550193" y="364712"/>
                  <a:pt x="1540859" y="377476"/>
                </a:cubicBezTo>
                <a:cubicBezTo>
                  <a:pt x="1531524" y="390239"/>
                  <a:pt x="1522285" y="407099"/>
                  <a:pt x="1513141" y="428054"/>
                </a:cubicBezTo>
                <a:cubicBezTo>
                  <a:pt x="1503997" y="449009"/>
                  <a:pt x="1496568" y="471107"/>
                  <a:pt x="1490853" y="494348"/>
                </a:cubicBezTo>
                <a:cubicBezTo>
                  <a:pt x="1486662" y="512255"/>
                  <a:pt x="1481804" y="524351"/>
                  <a:pt x="1476280" y="530638"/>
                </a:cubicBezTo>
                <a:cubicBezTo>
                  <a:pt x="1470755" y="536924"/>
                  <a:pt x="1462087" y="540068"/>
                  <a:pt x="1450276" y="540068"/>
                </a:cubicBezTo>
                <a:cubicBezTo>
                  <a:pt x="1435798" y="540068"/>
                  <a:pt x="1425606" y="532448"/>
                  <a:pt x="1419701" y="517208"/>
                </a:cubicBezTo>
                <a:cubicBezTo>
                  <a:pt x="1418225" y="513398"/>
                  <a:pt x="1416933" y="509016"/>
                  <a:pt x="1415826" y="504063"/>
                </a:cubicBezTo>
                <a:lnTo>
                  <a:pt x="1415141" y="499965"/>
                </a:lnTo>
                <a:lnTo>
                  <a:pt x="1389602" y="520637"/>
                </a:lnTo>
                <a:cubicBezTo>
                  <a:pt x="1370743" y="533591"/>
                  <a:pt x="1349311" y="540068"/>
                  <a:pt x="1325308" y="540068"/>
                </a:cubicBezTo>
                <a:cubicBezTo>
                  <a:pt x="1307020" y="540068"/>
                  <a:pt x="1293590" y="533019"/>
                  <a:pt x="1285017" y="518922"/>
                </a:cubicBezTo>
                <a:cubicBezTo>
                  <a:pt x="1276445" y="504825"/>
                  <a:pt x="1272159" y="485013"/>
                  <a:pt x="1272159" y="459486"/>
                </a:cubicBezTo>
                <a:cubicBezTo>
                  <a:pt x="1265682" y="485394"/>
                  <a:pt x="1255966" y="505301"/>
                  <a:pt x="1243012" y="519208"/>
                </a:cubicBezTo>
                <a:cubicBezTo>
                  <a:pt x="1230058" y="533114"/>
                  <a:pt x="1216152" y="540068"/>
                  <a:pt x="1201293" y="540068"/>
                </a:cubicBezTo>
                <a:cubicBezTo>
                  <a:pt x="1184148" y="540068"/>
                  <a:pt x="1170146" y="532162"/>
                  <a:pt x="1159287" y="516350"/>
                </a:cubicBezTo>
                <a:cubicBezTo>
                  <a:pt x="1148429" y="500539"/>
                  <a:pt x="1143000" y="480822"/>
                  <a:pt x="1143000" y="457200"/>
                </a:cubicBezTo>
                <a:lnTo>
                  <a:pt x="1143979" y="429049"/>
                </a:lnTo>
                <a:lnTo>
                  <a:pt x="1140142" y="430054"/>
                </a:lnTo>
                <a:cubicBezTo>
                  <a:pt x="1127569" y="432340"/>
                  <a:pt x="1114425" y="433769"/>
                  <a:pt x="1100709" y="434340"/>
                </a:cubicBezTo>
                <a:cubicBezTo>
                  <a:pt x="1093470" y="466344"/>
                  <a:pt x="1079182" y="491966"/>
                  <a:pt x="1057846" y="511207"/>
                </a:cubicBezTo>
                <a:cubicBezTo>
                  <a:pt x="1036510" y="530447"/>
                  <a:pt x="1012317" y="540068"/>
                  <a:pt x="985266" y="540068"/>
                </a:cubicBezTo>
                <a:cubicBezTo>
                  <a:pt x="962406" y="540068"/>
                  <a:pt x="942879" y="534543"/>
                  <a:pt x="926687" y="523494"/>
                </a:cubicBezTo>
                <a:cubicBezTo>
                  <a:pt x="910494" y="512445"/>
                  <a:pt x="898207" y="497777"/>
                  <a:pt x="889825" y="479489"/>
                </a:cubicBezTo>
                <a:cubicBezTo>
                  <a:pt x="881443" y="461201"/>
                  <a:pt x="877252" y="441389"/>
                  <a:pt x="877252" y="420053"/>
                </a:cubicBezTo>
                <a:cubicBezTo>
                  <a:pt x="877252" y="391097"/>
                  <a:pt x="882777" y="365284"/>
                  <a:pt x="893826" y="342614"/>
                </a:cubicBezTo>
                <a:cubicBezTo>
                  <a:pt x="904875" y="319945"/>
                  <a:pt x="920115" y="302228"/>
                  <a:pt x="939546" y="289465"/>
                </a:cubicBezTo>
                <a:cubicBezTo>
                  <a:pt x="958977" y="276701"/>
                  <a:pt x="980503" y="270320"/>
                  <a:pt x="1004125" y="270320"/>
                </a:cubicBezTo>
                <a:close/>
                <a:moveTo>
                  <a:pt x="3904297" y="264605"/>
                </a:moveTo>
                <a:cubicBezTo>
                  <a:pt x="3914966" y="264605"/>
                  <a:pt x="3922395" y="265557"/>
                  <a:pt x="3926586" y="267462"/>
                </a:cubicBezTo>
                <a:cubicBezTo>
                  <a:pt x="3930777" y="269367"/>
                  <a:pt x="3932872" y="272415"/>
                  <a:pt x="3932872" y="276606"/>
                </a:cubicBezTo>
                <a:cubicBezTo>
                  <a:pt x="3932872" y="278892"/>
                  <a:pt x="3932110" y="282512"/>
                  <a:pt x="3930586" y="287465"/>
                </a:cubicBezTo>
                <a:cubicBezTo>
                  <a:pt x="3929062" y="292418"/>
                  <a:pt x="3926967" y="297371"/>
                  <a:pt x="3924300" y="302324"/>
                </a:cubicBezTo>
                <a:cubicBezTo>
                  <a:pt x="3917442" y="316040"/>
                  <a:pt x="3914013" y="327660"/>
                  <a:pt x="3914013" y="337185"/>
                </a:cubicBezTo>
                <a:cubicBezTo>
                  <a:pt x="3914013" y="342900"/>
                  <a:pt x="3916013" y="349187"/>
                  <a:pt x="3920013" y="356045"/>
                </a:cubicBezTo>
                <a:cubicBezTo>
                  <a:pt x="3924014" y="362903"/>
                  <a:pt x="3930205" y="371475"/>
                  <a:pt x="3938587" y="381762"/>
                </a:cubicBezTo>
                <a:cubicBezTo>
                  <a:pt x="3950779" y="397764"/>
                  <a:pt x="3960019" y="411385"/>
                  <a:pt x="3966305" y="422624"/>
                </a:cubicBezTo>
                <a:cubicBezTo>
                  <a:pt x="3972591" y="433864"/>
                  <a:pt x="3975735" y="446151"/>
                  <a:pt x="3975735" y="459486"/>
                </a:cubicBezTo>
                <a:cubicBezTo>
                  <a:pt x="3975735" y="463296"/>
                  <a:pt x="3975354" y="468630"/>
                  <a:pt x="3974592" y="475488"/>
                </a:cubicBezTo>
                <a:cubicBezTo>
                  <a:pt x="3993261" y="468249"/>
                  <a:pt x="4015168" y="449009"/>
                  <a:pt x="4040314" y="417767"/>
                </a:cubicBezTo>
                <a:cubicBezTo>
                  <a:pt x="4044886" y="412433"/>
                  <a:pt x="4050029" y="409766"/>
                  <a:pt x="4055745" y="409766"/>
                </a:cubicBezTo>
                <a:cubicBezTo>
                  <a:pt x="4060698" y="409766"/>
                  <a:pt x="4064603" y="412052"/>
                  <a:pt x="4067460" y="416624"/>
                </a:cubicBezTo>
                <a:cubicBezTo>
                  <a:pt x="4070318" y="421196"/>
                  <a:pt x="4071747" y="427482"/>
                  <a:pt x="4071747" y="435483"/>
                </a:cubicBezTo>
                <a:cubicBezTo>
                  <a:pt x="4071747" y="449961"/>
                  <a:pt x="4068127" y="461772"/>
                  <a:pt x="4060888" y="470916"/>
                </a:cubicBezTo>
                <a:cubicBezTo>
                  <a:pt x="4041838" y="494538"/>
                  <a:pt x="4023646" y="510635"/>
                  <a:pt x="4006310" y="519208"/>
                </a:cubicBezTo>
                <a:cubicBezTo>
                  <a:pt x="3988974" y="527780"/>
                  <a:pt x="3967543" y="532448"/>
                  <a:pt x="3942016" y="533210"/>
                </a:cubicBezTo>
                <a:cubicBezTo>
                  <a:pt x="3926776" y="546164"/>
                  <a:pt x="3908679" y="552641"/>
                  <a:pt x="3887724" y="552641"/>
                </a:cubicBezTo>
                <a:cubicBezTo>
                  <a:pt x="3867911" y="552641"/>
                  <a:pt x="3852767" y="548069"/>
                  <a:pt x="3842289" y="538925"/>
                </a:cubicBezTo>
                <a:cubicBezTo>
                  <a:pt x="3831812" y="529781"/>
                  <a:pt x="3826573" y="519494"/>
                  <a:pt x="3826573" y="508064"/>
                </a:cubicBezTo>
                <a:cubicBezTo>
                  <a:pt x="3826573" y="498158"/>
                  <a:pt x="3830193" y="489585"/>
                  <a:pt x="3837431" y="482346"/>
                </a:cubicBezTo>
                <a:cubicBezTo>
                  <a:pt x="3844671" y="475107"/>
                  <a:pt x="3855339" y="471488"/>
                  <a:pt x="3869436" y="471488"/>
                </a:cubicBezTo>
                <a:cubicBezTo>
                  <a:pt x="3874389" y="471488"/>
                  <a:pt x="3880199" y="471964"/>
                  <a:pt x="3886866" y="472916"/>
                </a:cubicBezTo>
                <a:cubicBezTo>
                  <a:pt x="3893534" y="473869"/>
                  <a:pt x="3898582" y="474536"/>
                  <a:pt x="3902011" y="474917"/>
                </a:cubicBezTo>
                <a:cubicBezTo>
                  <a:pt x="3901630" y="465011"/>
                  <a:pt x="3899439" y="455676"/>
                  <a:pt x="3895439" y="446913"/>
                </a:cubicBezTo>
                <a:cubicBezTo>
                  <a:pt x="3891438" y="438150"/>
                  <a:pt x="3886391" y="429673"/>
                  <a:pt x="3880294" y="421481"/>
                </a:cubicBezTo>
                <a:cubicBezTo>
                  <a:pt x="3874198" y="413290"/>
                  <a:pt x="3868483" y="406146"/>
                  <a:pt x="3863149" y="400050"/>
                </a:cubicBezTo>
                <a:cubicBezTo>
                  <a:pt x="3851338" y="422529"/>
                  <a:pt x="3839622" y="441198"/>
                  <a:pt x="3828002" y="456057"/>
                </a:cubicBezTo>
                <a:cubicBezTo>
                  <a:pt x="3816381" y="470916"/>
                  <a:pt x="3803713" y="485013"/>
                  <a:pt x="3789997" y="498348"/>
                </a:cubicBezTo>
                <a:lnTo>
                  <a:pt x="3782356" y="503924"/>
                </a:lnTo>
                <a:lnTo>
                  <a:pt x="3761708" y="520637"/>
                </a:lnTo>
                <a:cubicBezTo>
                  <a:pt x="3742848" y="533591"/>
                  <a:pt x="3721417" y="540068"/>
                  <a:pt x="3697414" y="540068"/>
                </a:cubicBezTo>
                <a:cubicBezTo>
                  <a:pt x="3677983" y="540068"/>
                  <a:pt x="3663315" y="534448"/>
                  <a:pt x="3653409" y="523208"/>
                </a:cubicBezTo>
                <a:cubicBezTo>
                  <a:pt x="3643503" y="511969"/>
                  <a:pt x="3638550" y="495681"/>
                  <a:pt x="3638550" y="474345"/>
                </a:cubicBezTo>
                <a:cubicBezTo>
                  <a:pt x="3638550" y="463677"/>
                  <a:pt x="3641217" y="444627"/>
                  <a:pt x="3646551" y="417195"/>
                </a:cubicBezTo>
                <a:cubicBezTo>
                  <a:pt x="3651504" y="393192"/>
                  <a:pt x="3653980" y="376619"/>
                  <a:pt x="3653980" y="367475"/>
                </a:cubicBezTo>
                <a:cubicBezTo>
                  <a:pt x="3653980" y="361379"/>
                  <a:pt x="3651885" y="358331"/>
                  <a:pt x="3647693" y="358331"/>
                </a:cubicBezTo>
                <a:cubicBezTo>
                  <a:pt x="3642741" y="358331"/>
                  <a:pt x="3635787" y="364712"/>
                  <a:pt x="3626834" y="377476"/>
                </a:cubicBezTo>
                <a:cubicBezTo>
                  <a:pt x="3617880" y="390239"/>
                  <a:pt x="3608737" y="407099"/>
                  <a:pt x="3599402" y="428054"/>
                </a:cubicBezTo>
                <a:cubicBezTo>
                  <a:pt x="3590067" y="449009"/>
                  <a:pt x="3582543" y="471107"/>
                  <a:pt x="3576827" y="494348"/>
                </a:cubicBezTo>
                <a:cubicBezTo>
                  <a:pt x="3572637" y="512255"/>
                  <a:pt x="3567779" y="524351"/>
                  <a:pt x="3562255" y="530638"/>
                </a:cubicBezTo>
                <a:cubicBezTo>
                  <a:pt x="3556730" y="536924"/>
                  <a:pt x="3548062" y="540068"/>
                  <a:pt x="3536251" y="540068"/>
                </a:cubicBezTo>
                <a:cubicBezTo>
                  <a:pt x="3521773" y="540068"/>
                  <a:pt x="3511581" y="532448"/>
                  <a:pt x="3505676" y="517208"/>
                </a:cubicBezTo>
                <a:cubicBezTo>
                  <a:pt x="3499771" y="501968"/>
                  <a:pt x="3496818" y="477584"/>
                  <a:pt x="3496818" y="444056"/>
                </a:cubicBezTo>
                <a:lnTo>
                  <a:pt x="3497938" y="428713"/>
                </a:lnTo>
                <a:lnTo>
                  <a:pt x="3492817" y="430054"/>
                </a:lnTo>
                <a:cubicBezTo>
                  <a:pt x="3480244" y="432340"/>
                  <a:pt x="3467100" y="433769"/>
                  <a:pt x="3453384" y="434340"/>
                </a:cubicBezTo>
                <a:cubicBezTo>
                  <a:pt x="3446145" y="466344"/>
                  <a:pt x="3431857" y="491966"/>
                  <a:pt x="3410521" y="511207"/>
                </a:cubicBezTo>
                <a:cubicBezTo>
                  <a:pt x="3389185" y="530447"/>
                  <a:pt x="3364992" y="540068"/>
                  <a:pt x="3337940" y="540068"/>
                </a:cubicBezTo>
                <a:cubicBezTo>
                  <a:pt x="3315081" y="540068"/>
                  <a:pt x="3295555" y="534543"/>
                  <a:pt x="3279362" y="523494"/>
                </a:cubicBezTo>
                <a:cubicBezTo>
                  <a:pt x="3271265" y="517970"/>
                  <a:pt x="3264146" y="511540"/>
                  <a:pt x="3258002" y="504206"/>
                </a:cubicBezTo>
                <a:lnTo>
                  <a:pt x="3251829" y="494362"/>
                </a:lnTo>
                <a:lnTo>
                  <a:pt x="3245191" y="500277"/>
                </a:lnTo>
                <a:cubicBezTo>
                  <a:pt x="3234475" y="508802"/>
                  <a:pt x="3222879" y="516065"/>
                  <a:pt x="3210401" y="522065"/>
                </a:cubicBezTo>
                <a:cubicBezTo>
                  <a:pt x="3185446" y="534067"/>
                  <a:pt x="3161347" y="540068"/>
                  <a:pt x="3138106" y="540068"/>
                </a:cubicBezTo>
                <a:cubicBezTo>
                  <a:pt x="3100768" y="540068"/>
                  <a:pt x="3071717" y="529495"/>
                  <a:pt x="3050953" y="508349"/>
                </a:cubicBezTo>
                <a:lnTo>
                  <a:pt x="3040332" y="495000"/>
                </a:lnTo>
                <a:lnTo>
                  <a:pt x="3034272" y="501170"/>
                </a:lnTo>
                <a:cubicBezTo>
                  <a:pt x="3006911" y="527102"/>
                  <a:pt x="2980944" y="540068"/>
                  <a:pt x="2956369" y="540068"/>
                </a:cubicBezTo>
                <a:cubicBezTo>
                  <a:pt x="2931604" y="540068"/>
                  <a:pt x="2913602" y="531305"/>
                  <a:pt x="2902363" y="513779"/>
                </a:cubicBezTo>
                <a:cubicBezTo>
                  <a:pt x="2891123" y="496253"/>
                  <a:pt x="2885503" y="473012"/>
                  <a:pt x="2885503" y="444056"/>
                </a:cubicBezTo>
                <a:cubicBezTo>
                  <a:pt x="2885503" y="426911"/>
                  <a:pt x="2887694" y="404908"/>
                  <a:pt x="2892076" y="378047"/>
                </a:cubicBezTo>
                <a:cubicBezTo>
                  <a:pt x="2896457" y="351187"/>
                  <a:pt x="2902077" y="326136"/>
                  <a:pt x="2908935" y="302895"/>
                </a:cubicBezTo>
                <a:cubicBezTo>
                  <a:pt x="2912364" y="290703"/>
                  <a:pt x="2916936" y="282321"/>
                  <a:pt x="2922651" y="277749"/>
                </a:cubicBezTo>
                <a:cubicBezTo>
                  <a:pt x="2928366" y="273177"/>
                  <a:pt x="2937510" y="270891"/>
                  <a:pt x="2950083" y="270891"/>
                </a:cubicBezTo>
                <a:cubicBezTo>
                  <a:pt x="2969514" y="270891"/>
                  <a:pt x="2979229" y="277368"/>
                  <a:pt x="2979229" y="290322"/>
                </a:cubicBezTo>
                <a:cubicBezTo>
                  <a:pt x="2979229" y="299847"/>
                  <a:pt x="2975610" y="321945"/>
                  <a:pt x="2968371" y="356616"/>
                </a:cubicBezTo>
                <a:cubicBezTo>
                  <a:pt x="2959227" y="398526"/>
                  <a:pt x="2954655" y="426911"/>
                  <a:pt x="2954655" y="441770"/>
                </a:cubicBezTo>
                <a:cubicBezTo>
                  <a:pt x="2954655" y="453200"/>
                  <a:pt x="2956179" y="461963"/>
                  <a:pt x="2959227" y="468059"/>
                </a:cubicBezTo>
                <a:cubicBezTo>
                  <a:pt x="2962275" y="474155"/>
                  <a:pt x="2967418" y="477203"/>
                  <a:pt x="2974657" y="477203"/>
                </a:cubicBezTo>
                <a:cubicBezTo>
                  <a:pt x="2981515" y="477203"/>
                  <a:pt x="2990088" y="472440"/>
                  <a:pt x="3000375" y="462915"/>
                </a:cubicBezTo>
                <a:cubicBezTo>
                  <a:pt x="3005518" y="458153"/>
                  <a:pt x="3011519" y="452009"/>
                  <a:pt x="3018377" y="444484"/>
                </a:cubicBezTo>
                <a:lnTo>
                  <a:pt x="3021125" y="441386"/>
                </a:lnTo>
                <a:lnTo>
                  <a:pt x="3019806" y="424625"/>
                </a:lnTo>
                <a:cubicBezTo>
                  <a:pt x="3019806" y="393764"/>
                  <a:pt x="3025902" y="366713"/>
                  <a:pt x="3038094" y="343472"/>
                </a:cubicBezTo>
                <a:cubicBezTo>
                  <a:pt x="3050286" y="320231"/>
                  <a:pt x="3066097" y="302324"/>
                  <a:pt x="3085528" y="289751"/>
                </a:cubicBezTo>
                <a:cubicBezTo>
                  <a:pt x="3104959" y="277178"/>
                  <a:pt x="3125343" y="270891"/>
                  <a:pt x="3146679" y="270891"/>
                </a:cubicBezTo>
                <a:cubicBezTo>
                  <a:pt x="3167634" y="270891"/>
                  <a:pt x="3183922" y="277082"/>
                  <a:pt x="3195542" y="289465"/>
                </a:cubicBezTo>
                <a:cubicBezTo>
                  <a:pt x="3207163" y="301847"/>
                  <a:pt x="3212973" y="317754"/>
                  <a:pt x="3212973" y="337185"/>
                </a:cubicBezTo>
                <a:cubicBezTo>
                  <a:pt x="3212973" y="353187"/>
                  <a:pt x="3209449" y="366713"/>
                  <a:pt x="3202400" y="377762"/>
                </a:cubicBezTo>
                <a:cubicBezTo>
                  <a:pt x="3195351" y="388811"/>
                  <a:pt x="3186112" y="394335"/>
                  <a:pt x="3174682" y="394335"/>
                </a:cubicBezTo>
                <a:cubicBezTo>
                  <a:pt x="3167443" y="394335"/>
                  <a:pt x="3161633" y="392621"/>
                  <a:pt x="3157252" y="389192"/>
                </a:cubicBezTo>
                <a:cubicBezTo>
                  <a:pt x="3152870" y="385763"/>
                  <a:pt x="3150679" y="381000"/>
                  <a:pt x="3150679" y="374904"/>
                </a:cubicBezTo>
                <a:cubicBezTo>
                  <a:pt x="3150679" y="372237"/>
                  <a:pt x="3151060" y="369189"/>
                  <a:pt x="3151822" y="365760"/>
                </a:cubicBezTo>
                <a:cubicBezTo>
                  <a:pt x="3152584" y="362331"/>
                  <a:pt x="3153156" y="359855"/>
                  <a:pt x="3153537" y="358331"/>
                </a:cubicBezTo>
                <a:cubicBezTo>
                  <a:pt x="3155442" y="352616"/>
                  <a:pt x="3156394" y="347282"/>
                  <a:pt x="3156394" y="342329"/>
                </a:cubicBezTo>
                <a:cubicBezTo>
                  <a:pt x="3156394" y="337376"/>
                  <a:pt x="3155156" y="333566"/>
                  <a:pt x="3152680" y="330899"/>
                </a:cubicBezTo>
                <a:cubicBezTo>
                  <a:pt x="3150203" y="328232"/>
                  <a:pt x="3146679" y="326898"/>
                  <a:pt x="3142107" y="326898"/>
                </a:cubicBezTo>
                <a:cubicBezTo>
                  <a:pt x="3133344" y="326898"/>
                  <a:pt x="3125152" y="330803"/>
                  <a:pt x="3117532" y="338614"/>
                </a:cubicBezTo>
                <a:cubicBezTo>
                  <a:pt x="3109912" y="346424"/>
                  <a:pt x="3103816" y="356997"/>
                  <a:pt x="3099244" y="370332"/>
                </a:cubicBezTo>
                <a:cubicBezTo>
                  <a:pt x="3094672" y="383667"/>
                  <a:pt x="3092386" y="398336"/>
                  <a:pt x="3092386" y="414338"/>
                </a:cubicBezTo>
                <a:cubicBezTo>
                  <a:pt x="3092386" y="458534"/>
                  <a:pt x="3111627" y="480632"/>
                  <a:pt x="3150108" y="480632"/>
                </a:cubicBezTo>
                <a:cubicBezTo>
                  <a:pt x="3165729" y="480632"/>
                  <a:pt x="3182588" y="475393"/>
                  <a:pt x="3200686" y="464915"/>
                </a:cubicBezTo>
                <a:cubicBezTo>
                  <a:pt x="3209734" y="459677"/>
                  <a:pt x="3218712" y="453128"/>
                  <a:pt x="3227618" y="445270"/>
                </a:cubicBezTo>
                <a:lnTo>
                  <a:pt x="3232061" y="441005"/>
                </a:lnTo>
                <a:lnTo>
                  <a:pt x="3229927" y="420053"/>
                </a:lnTo>
                <a:cubicBezTo>
                  <a:pt x="3229927" y="391097"/>
                  <a:pt x="3235452" y="365284"/>
                  <a:pt x="3246501" y="342614"/>
                </a:cubicBezTo>
                <a:cubicBezTo>
                  <a:pt x="3257550" y="319945"/>
                  <a:pt x="3272790" y="302228"/>
                  <a:pt x="3292220" y="289465"/>
                </a:cubicBezTo>
                <a:cubicBezTo>
                  <a:pt x="3311652" y="276701"/>
                  <a:pt x="3333178" y="270320"/>
                  <a:pt x="3356800" y="270320"/>
                </a:cubicBezTo>
                <a:cubicBezTo>
                  <a:pt x="3385756" y="270320"/>
                  <a:pt x="3409092" y="280321"/>
                  <a:pt x="3426809" y="300323"/>
                </a:cubicBezTo>
                <a:cubicBezTo>
                  <a:pt x="3444525" y="320326"/>
                  <a:pt x="3454908" y="344996"/>
                  <a:pt x="3457956" y="374333"/>
                </a:cubicBezTo>
                <a:cubicBezTo>
                  <a:pt x="3466909" y="373761"/>
                  <a:pt x="3476720" y="372523"/>
                  <a:pt x="3487388" y="370618"/>
                </a:cubicBezTo>
                <a:lnTo>
                  <a:pt x="3503147" y="367101"/>
                </a:lnTo>
                <a:lnTo>
                  <a:pt x="3517963" y="302895"/>
                </a:lnTo>
                <a:cubicBezTo>
                  <a:pt x="3521392" y="291846"/>
                  <a:pt x="3527012" y="283750"/>
                  <a:pt x="3534822" y="278606"/>
                </a:cubicBezTo>
                <a:cubicBezTo>
                  <a:pt x="3542633" y="273463"/>
                  <a:pt x="3553586" y="270891"/>
                  <a:pt x="3567684" y="270891"/>
                </a:cubicBezTo>
                <a:cubicBezTo>
                  <a:pt x="3575304" y="270891"/>
                  <a:pt x="3580638" y="271844"/>
                  <a:pt x="3583686" y="273749"/>
                </a:cubicBezTo>
                <a:cubicBezTo>
                  <a:pt x="3586734" y="275654"/>
                  <a:pt x="3588258" y="279273"/>
                  <a:pt x="3588258" y="284607"/>
                </a:cubicBezTo>
                <a:cubicBezTo>
                  <a:pt x="3588258" y="290703"/>
                  <a:pt x="3585400" y="304419"/>
                  <a:pt x="3579685" y="325755"/>
                </a:cubicBezTo>
                <a:cubicBezTo>
                  <a:pt x="3575875" y="340995"/>
                  <a:pt x="3572827" y="354330"/>
                  <a:pt x="3570541" y="365760"/>
                </a:cubicBezTo>
                <a:cubicBezTo>
                  <a:pt x="3568255" y="377190"/>
                  <a:pt x="3566350" y="391287"/>
                  <a:pt x="3564826" y="408051"/>
                </a:cubicBezTo>
                <a:cubicBezTo>
                  <a:pt x="3577399" y="375285"/>
                  <a:pt x="3591496" y="348615"/>
                  <a:pt x="3607117" y="328041"/>
                </a:cubicBezTo>
                <a:cubicBezTo>
                  <a:pt x="3622738" y="307467"/>
                  <a:pt x="3638074" y="292799"/>
                  <a:pt x="3653123" y="284036"/>
                </a:cubicBezTo>
                <a:cubicBezTo>
                  <a:pt x="3668172" y="275273"/>
                  <a:pt x="3681984" y="270891"/>
                  <a:pt x="3694556" y="270891"/>
                </a:cubicBezTo>
                <a:cubicBezTo>
                  <a:pt x="3719322" y="270891"/>
                  <a:pt x="3731704" y="283274"/>
                  <a:pt x="3731704" y="308039"/>
                </a:cubicBezTo>
                <a:cubicBezTo>
                  <a:pt x="3731704" y="322898"/>
                  <a:pt x="3727513" y="349758"/>
                  <a:pt x="3719131" y="388620"/>
                </a:cubicBezTo>
                <a:cubicBezTo>
                  <a:pt x="3711892" y="421767"/>
                  <a:pt x="3708272" y="443675"/>
                  <a:pt x="3708272" y="454343"/>
                </a:cubicBezTo>
                <a:cubicBezTo>
                  <a:pt x="3708272" y="469583"/>
                  <a:pt x="3713797" y="477203"/>
                  <a:pt x="3724846" y="477203"/>
                </a:cubicBezTo>
                <a:cubicBezTo>
                  <a:pt x="3732466" y="477203"/>
                  <a:pt x="3741515" y="472535"/>
                  <a:pt x="3751992" y="463201"/>
                </a:cubicBezTo>
                <a:cubicBezTo>
                  <a:pt x="3757231" y="458534"/>
                  <a:pt x="3763351" y="452414"/>
                  <a:pt x="3770352" y="444841"/>
                </a:cubicBezTo>
                <a:lnTo>
                  <a:pt x="3778438" y="435823"/>
                </a:lnTo>
                <a:lnTo>
                  <a:pt x="3790712" y="420053"/>
                </a:lnTo>
                <a:cubicBezTo>
                  <a:pt x="3798617" y="409385"/>
                  <a:pt x="3805237" y="399860"/>
                  <a:pt x="3810571" y="391478"/>
                </a:cubicBezTo>
                <a:cubicBezTo>
                  <a:pt x="3817048" y="380429"/>
                  <a:pt x="3824668" y="365665"/>
                  <a:pt x="3833431" y="347186"/>
                </a:cubicBezTo>
                <a:cubicBezTo>
                  <a:pt x="3842194" y="328708"/>
                  <a:pt x="3850767" y="309563"/>
                  <a:pt x="3859149" y="289751"/>
                </a:cubicBezTo>
                <a:cubicBezTo>
                  <a:pt x="3866388" y="272987"/>
                  <a:pt x="3881437" y="264605"/>
                  <a:pt x="3904297" y="264605"/>
                </a:cubicBezTo>
                <a:close/>
                <a:moveTo>
                  <a:pt x="389572" y="264605"/>
                </a:moveTo>
                <a:cubicBezTo>
                  <a:pt x="400240" y="264605"/>
                  <a:pt x="407670" y="265557"/>
                  <a:pt x="411861" y="267462"/>
                </a:cubicBezTo>
                <a:cubicBezTo>
                  <a:pt x="416052" y="269367"/>
                  <a:pt x="418147" y="272415"/>
                  <a:pt x="418147" y="276606"/>
                </a:cubicBezTo>
                <a:cubicBezTo>
                  <a:pt x="418147" y="278892"/>
                  <a:pt x="417385" y="282512"/>
                  <a:pt x="415861" y="287465"/>
                </a:cubicBezTo>
                <a:cubicBezTo>
                  <a:pt x="414337" y="292418"/>
                  <a:pt x="412242" y="297371"/>
                  <a:pt x="409575" y="302324"/>
                </a:cubicBezTo>
                <a:cubicBezTo>
                  <a:pt x="402717" y="316040"/>
                  <a:pt x="399288" y="327660"/>
                  <a:pt x="399288" y="337185"/>
                </a:cubicBezTo>
                <a:cubicBezTo>
                  <a:pt x="399288" y="342900"/>
                  <a:pt x="401288" y="349187"/>
                  <a:pt x="405288" y="356045"/>
                </a:cubicBezTo>
                <a:cubicBezTo>
                  <a:pt x="409289" y="362903"/>
                  <a:pt x="415480" y="371475"/>
                  <a:pt x="423862" y="381762"/>
                </a:cubicBezTo>
                <a:cubicBezTo>
                  <a:pt x="436054" y="397764"/>
                  <a:pt x="445294" y="411385"/>
                  <a:pt x="451580" y="422624"/>
                </a:cubicBezTo>
                <a:cubicBezTo>
                  <a:pt x="457866" y="433864"/>
                  <a:pt x="461010" y="446151"/>
                  <a:pt x="461010" y="459486"/>
                </a:cubicBezTo>
                <a:cubicBezTo>
                  <a:pt x="461010" y="463296"/>
                  <a:pt x="460629" y="468630"/>
                  <a:pt x="459867" y="475488"/>
                </a:cubicBezTo>
                <a:cubicBezTo>
                  <a:pt x="473869" y="470059"/>
                  <a:pt x="489692" y="457879"/>
                  <a:pt x="507337" y="438948"/>
                </a:cubicBezTo>
                <a:lnTo>
                  <a:pt x="507368" y="438911"/>
                </a:lnTo>
                <a:lnTo>
                  <a:pt x="505777" y="418338"/>
                </a:lnTo>
                <a:cubicBezTo>
                  <a:pt x="505777" y="392049"/>
                  <a:pt x="511302" y="367570"/>
                  <a:pt x="522351" y="344900"/>
                </a:cubicBezTo>
                <a:cubicBezTo>
                  <a:pt x="533400" y="322231"/>
                  <a:pt x="548735" y="304229"/>
                  <a:pt x="568356" y="290894"/>
                </a:cubicBezTo>
                <a:cubicBezTo>
                  <a:pt x="587978" y="277559"/>
                  <a:pt x="610171" y="270891"/>
                  <a:pt x="634936" y="270891"/>
                </a:cubicBezTo>
                <a:cubicBezTo>
                  <a:pt x="657034" y="270891"/>
                  <a:pt x="674751" y="277463"/>
                  <a:pt x="688086" y="290608"/>
                </a:cubicBezTo>
                <a:cubicBezTo>
                  <a:pt x="701421" y="303752"/>
                  <a:pt x="708088" y="321564"/>
                  <a:pt x="708088" y="344043"/>
                </a:cubicBezTo>
                <a:cubicBezTo>
                  <a:pt x="708088" y="370332"/>
                  <a:pt x="698659" y="392906"/>
                  <a:pt x="679799" y="411766"/>
                </a:cubicBezTo>
                <a:cubicBezTo>
                  <a:pt x="660939" y="430625"/>
                  <a:pt x="629031" y="445580"/>
                  <a:pt x="584073" y="456629"/>
                </a:cubicBezTo>
                <a:cubicBezTo>
                  <a:pt x="593598" y="474155"/>
                  <a:pt x="611695" y="482918"/>
                  <a:pt x="638365" y="482918"/>
                </a:cubicBezTo>
                <a:cubicBezTo>
                  <a:pt x="655510" y="482918"/>
                  <a:pt x="675036" y="476917"/>
                  <a:pt x="696944" y="464915"/>
                </a:cubicBezTo>
                <a:cubicBezTo>
                  <a:pt x="718851" y="452914"/>
                  <a:pt x="737806" y="437198"/>
                  <a:pt x="753808" y="417767"/>
                </a:cubicBezTo>
                <a:cubicBezTo>
                  <a:pt x="758380" y="412433"/>
                  <a:pt x="763524" y="409766"/>
                  <a:pt x="769239" y="409766"/>
                </a:cubicBezTo>
                <a:cubicBezTo>
                  <a:pt x="774192" y="409766"/>
                  <a:pt x="778097" y="412052"/>
                  <a:pt x="780955" y="416624"/>
                </a:cubicBezTo>
                <a:cubicBezTo>
                  <a:pt x="783812" y="421196"/>
                  <a:pt x="785241" y="427482"/>
                  <a:pt x="785241" y="435483"/>
                </a:cubicBezTo>
                <a:cubicBezTo>
                  <a:pt x="785241" y="450723"/>
                  <a:pt x="781621" y="462534"/>
                  <a:pt x="774382" y="470916"/>
                </a:cubicBezTo>
                <a:cubicBezTo>
                  <a:pt x="760285" y="488061"/>
                  <a:pt x="740378" y="503873"/>
                  <a:pt x="714660" y="518351"/>
                </a:cubicBezTo>
                <a:cubicBezTo>
                  <a:pt x="688943" y="532829"/>
                  <a:pt x="661416" y="540068"/>
                  <a:pt x="632079" y="540068"/>
                </a:cubicBezTo>
                <a:cubicBezTo>
                  <a:pt x="592074" y="540068"/>
                  <a:pt x="561022" y="529209"/>
                  <a:pt x="538924" y="507492"/>
                </a:cubicBezTo>
                <a:lnTo>
                  <a:pt x="526671" y="492462"/>
                </a:lnTo>
                <a:lnTo>
                  <a:pt x="518231" y="500706"/>
                </a:lnTo>
                <a:cubicBezTo>
                  <a:pt x="509135" y="508754"/>
                  <a:pt x="500253" y="514922"/>
                  <a:pt x="491585" y="519208"/>
                </a:cubicBezTo>
                <a:cubicBezTo>
                  <a:pt x="474249" y="527780"/>
                  <a:pt x="452818" y="532448"/>
                  <a:pt x="427291" y="533210"/>
                </a:cubicBezTo>
                <a:cubicBezTo>
                  <a:pt x="412051" y="546164"/>
                  <a:pt x="393954" y="552641"/>
                  <a:pt x="372999" y="552641"/>
                </a:cubicBezTo>
                <a:cubicBezTo>
                  <a:pt x="353187" y="552641"/>
                  <a:pt x="338042" y="548069"/>
                  <a:pt x="327565" y="538925"/>
                </a:cubicBezTo>
                <a:cubicBezTo>
                  <a:pt x="317087" y="529781"/>
                  <a:pt x="311848" y="519494"/>
                  <a:pt x="311848" y="508064"/>
                </a:cubicBezTo>
                <a:cubicBezTo>
                  <a:pt x="311848" y="498158"/>
                  <a:pt x="315468" y="489585"/>
                  <a:pt x="322707" y="482346"/>
                </a:cubicBezTo>
                <a:cubicBezTo>
                  <a:pt x="329946" y="475107"/>
                  <a:pt x="340614" y="471488"/>
                  <a:pt x="354711" y="471488"/>
                </a:cubicBezTo>
                <a:cubicBezTo>
                  <a:pt x="359664" y="471488"/>
                  <a:pt x="365474" y="471964"/>
                  <a:pt x="372141" y="472916"/>
                </a:cubicBezTo>
                <a:cubicBezTo>
                  <a:pt x="378809" y="473869"/>
                  <a:pt x="383857" y="474536"/>
                  <a:pt x="387286" y="474917"/>
                </a:cubicBezTo>
                <a:cubicBezTo>
                  <a:pt x="386905" y="465011"/>
                  <a:pt x="384715" y="455676"/>
                  <a:pt x="380714" y="446913"/>
                </a:cubicBezTo>
                <a:cubicBezTo>
                  <a:pt x="376714" y="438150"/>
                  <a:pt x="371665" y="429673"/>
                  <a:pt x="365569" y="421481"/>
                </a:cubicBezTo>
                <a:cubicBezTo>
                  <a:pt x="359473" y="413290"/>
                  <a:pt x="353758" y="406146"/>
                  <a:pt x="348424" y="400050"/>
                </a:cubicBezTo>
                <a:cubicBezTo>
                  <a:pt x="336613" y="422529"/>
                  <a:pt x="324898" y="441198"/>
                  <a:pt x="313277" y="456057"/>
                </a:cubicBezTo>
                <a:cubicBezTo>
                  <a:pt x="301657" y="470916"/>
                  <a:pt x="288988" y="485013"/>
                  <a:pt x="275272" y="498348"/>
                </a:cubicBezTo>
                <a:cubicBezTo>
                  <a:pt x="271843" y="501777"/>
                  <a:pt x="268319" y="504349"/>
                  <a:pt x="264699" y="506063"/>
                </a:cubicBezTo>
                <a:lnTo>
                  <a:pt x="264570" y="506093"/>
                </a:lnTo>
                <a:lnTo>
                  <a:pt x="246602" y="520637"/>
                </a:lnTo>
                <a:cubicBezTo>
                  <a:pt x="227743" y="533591"/>
                  <a:pt x="206311" y="540068"/>
                  <a:pt x="182308" y="540068"/>
                </a:cubicBezTo>
                <a:cubicBezTo>
                  <a:pt x="164020" y="540068"/>
                  <a:pt x="150590" y="533019"/>
                  <a:pt x="142018" y="518922"/>
                </a:cubicBezTo>
                <a:cubicBezTo>
                  <a:pt x="133445" y="504825"/>
                  <a:pt x="129159" y="485013"/>
                  <a:pt x="129159" y="459486"/>
                </a:cubicBezTo>
                <a:cubicBezTo>
                  <a:pt x="122682" y="485394"/>
                  <a:pt x="112966" y="505301"/>
                  <a:pt x="100012" y="519208"/>
                </a:cubicBezTo>
                <a:cubicBezTo>
                  <a:pt x="87058" y="533114"/>
                  <a:pt x="73152" y="540068"/>
                  <a:pt x="58293" y="540068"/>
                </a:cubicBezTo>
                <a:cubicBezTo>
                  <a:pt x="41148" y="540068"/>
                  <a:pt x="27146" y="532162"/>
                  <a:pt x="16287" y="516350"/>
                </a:cubicBezTo>
                <a:cubicBezTo>
                  <a:pt x="5429" y="500539"/>
                  <a:pt x="0" y="480822"/>
                  <a:pt x="0" y="457200"/>
                </a:cubicBezTo>
                <a:cubicBezTo>
                  <a:pt x="0" y="428625"/>
                  <a:pt x="1905" y="402431"/>
                  <a:pt x="5715" y="378619"/>
                </a:cubicBezTo>
                <a:cubicBezTo>
                  <a:pt x="9525" y="354806"/>
                  <a:pt x="15811" y="329565"/>
                  <a:pt x="24574" y="302895"/>
                </a:cubicBezTo>
                <a:cubicBezTo>
                  <a:pt x="28384" y="291465"/>
                  <a:pt x="33718" y="283274"/>
                  <a:pt x="40576" y="278321"/>
                </a:cubicBezTo>
                <a:cubicBezTo>
                  <a:pt x="47434" y="273368"/>
                  <a:pt x="58293" y="270891"/>
                  <a:pt x="73152" y="270891"/>
                </a:cubicBezTo>
                <a:cubicBezTo>
                  <a:pt x="81534" y="270891"/>
                  <a:pt x="87344" y="272225"/>
                  <a:pt x="90582" y="274892"/>
                </a:cubicBezTo>
                <a:cubicBezTo>
                  <a:pt x="93821" y="277559"/>
                  <a:pt x="95440" y="281559"/>
                  <a:pt x="95440" y="286893"/>
                </a:cubicBezTo>
                <a:cubicBezTo>
                  <a:pt x="95440" y="289941"/>
                  <a:pt x="93345" y="300228"/>
                  <a:pt x="89154" y="317754"/>
                </a:cubicBezTo>
                <a:cubicBezTo>
                  <a:pt x="85344" y="331851"/>
                  <a:pt x="82296" y="344615"/>
                  <a:pt x="80010" y="356045"/>
                </a:cubicBezTo>
                <a:cubicBezTo>
                  <a:pt x="72390" y="396050"/>
                  <a:pt x="68580" y="422720"/>
                  <a:pt x="68580" y="436055"/>
                </a:cubicBezTo>
                <a:cubicBezTo>
                  <a:pt x="68580" y="444056"/>
                  <a:pt x="69532" y="449675"/>
                  <a:pt x="71437" y="452914"/>
                </a:cubicBezTo>
                <a:cubicBezTo>
                  <a:pt x="73342" y="456152"/>
                  <a:pt x="76390" y="457772"/>
                  <a:pt x="80581" y="457772"/>
                </a:cubicBezTo>
                <a:cubicBezTo>
                  <a:pt x="86296" y="457772"/>
                  <a:pt x="93440" y="452057"/>
                  <a:pt x="102012" y="440627"/>
                </a:cubicBezTo>
                <a:cubicBezTo>
                  <a:pt x="110585" y="429197"/>
                  <a:pt x="119729" y="411861"/>
                  <a:pt x="129445" y="388620"/>
                </a:cubicBezTo>
                <a:cubicBezTo>
                  <a:pt x="139160" y="365379"/>
                  <a:pt x="148590" y="336804"/>
                  <a:pt x="157734" y="302895"/>
                </a:cubicBezTo>
                <a:cubicBezTo>
                  <a:pt x="160782" y="291465"/>
                  <a:pt x="165449" y="283274"/>
                  <a:pt x="171736" y="278321"/>
                </a:cubicBezTo>
                <a:cubicBezTo>
                  <a:pt x="178022" y="273368"/>
                  <a:pt x="187452" y="270891"/>
                  <a:pt x="200025" y="270891"/>
                </a:cubicBezTo>
                <a:cubicBezTo>
                  <a:pt x="208788" y="270891"/>
                  <a:pt x="214884" y="271939"/>
                  <a:pt x="218313" y="274034"/>
                </a:cubicBezTo>
                <a:cubicBezTo>
                  <a:pt x="221742" y="276130"/>
                  <a:pt x="223456" y="280035"/>
                  <a:pt x="223456" y="285750"/>
                </a:cubicBezTo>
                <a:cubicBezTo>
                  <a:pt x="223456" y="295275"/>
                  <a:pt x="218694" y="321374"/>
                  <a:pt x="209169" y="364046"/>
                </a:cubicBezTo>
                <a:cubicBezTo>
                  <a:pt x="198501" y="412814"/>
                  <a:pt x="193167" y="442913"/>
                  <a:pt x="193167" y="454343"/>
                </a:cubicBezTo>
                <a:cubicBezTo>
                  <a:pt x="193167" y="461582"/>
                  <a:pt x="194691" y="467201"/>
                  <a:pt x="197739" y="471202"/>
                </a:cubicBezTo>
                <a:cubicBezTo>
                  <a:pt x="200787" y="475202"/>
                  <a:pt x="204787" y="477203"/>
                  <a:pt x="209740" y="477203"/>
                </a:cubicBezTo>
                <a:cubicBezTo>
                  <a:pt x="217360" y="477203"/>
                  <a:pt x="226409" y="472535"/>
                  <a:pt x="236887" y="463201"/>
                </a:cubicBezTo>
                <a:cubicBezTo>
                  <a:pt x="242125" y="458534"/>
                  <a:pt x="248245" y="452414"/>
                  <a:pt x="255246" y="444841"/>
                </a:cubicBezTo>
                <a:lnTo>
                  <a:pt x="266216" y="432608"/>
                </a:lnTo>
                <a:lnTo>
                  <a:pt x="275987" y="420053"/>
                </a:lnTo>
                <a:cubicBezTo>
                  <a:pt x="283892" y="409385"/>
                  <a:pt x="290512" y="399860"/>
                  <a:pt x="295846" y="391478"/>
                </a:cubicBezTo>
                <a:cubicBezTo>
                  <a:pt x="302323" y="380429"/>
                  <a:pt x="309943" y="365665"/>
                  <a:pt x="318706" y="347186"/>
                </a:cubicBezTo>
                <a:cubicBezTo>
                  <a:pt x="327469" y="328708"/>
                  <a:pt x="336042" y="309563"/>
                  <a:pt x="344424" y="289751"/>
                </a:cubicBezTo>
                <a:cubicBezTo>
                  <a:pt x="351663" y="272987"/>
                  <a:pt x="366712" y="264605"/>
                  <a:pt x="389572" y="264605"/>
                </a:cubicBezTo>
                <a:close/>
                <a:moveTo>
                  <a:pt x="2967799" y="144018"/>
                </a:moveTo>
                <a:cubicBezTo>
                  <a:pt x="2981896" y="144018"/>
                  <a:pt x="2993326" y="147447"/>
                  <a:pt x="3002089" y="154305"/>
                </a:cubicBezTo>
                <a:cubicBezTo>
                  <a:pt x="3010852" y="161163"/>
                  <a:pt x="3015234" y="170879"/>
                  <a:pt x="3015234" y="183452"/>
                </a:cubicBezTo>
                <a:cubicBezTo>
                  <a:pt x="3015234" y="198692"/>
                  <a:pt x="3010281" y="210788"/>
                  <a:pt x="3000375" y="219742"/>
                </a:cubicBezTo>
                <a:cubicBezTo>
                  <a:pt x="2990469" y="228695"/>
                  <a:pt x="2977324" y="233172"/>
                  <a:pt x="2960941" y="233172"/>
                </a:cubicBezTo>
                <a:cubicBezTo>
                  <a:pt x="2944939" y="233172"/>
                  <a:pt x="2932938" y="229457"/>
                  <a:pt x="2924937" y="222028"/>
                </a:cubicBezTo>
                <a:cubicBezTo>
                  <a:pt x="2916936" y="214598"/>
                  <a:pt x="2912935" y="204216"/>
                  <a:pt x="2912935" y="190881"/>
                </a:cubicBezTo>
                <a:cubicBezTo>
                  <a:pt x="2912935" y="177546"/>
                  <a:pt x="2918174" y="166402"/>
                  <a:pt x="2928652" y="157448"/>
                </a:cubicBezTo>
                <a:cubicBezTo>
                  <a:pt x="2939129" y="148495"/>
                  <a:pt x="2952178" y="144018"/>
                  <a:pt x="2967799" y="144018"/>
                </a:cubicBezTo>
                <a:close/>
                <a:moveTo>
                  <a:pt x="1980057" y="56579"/>
                </a:moveTo>
                <a:cubicBezTo>
                  <a:pt x="1973199" y="56579"/>
                  <a:pt x="1964721" y="68199"/>
                  <a:pt x="1954625" y="91440"/>
                </a:cubicBezTo>
                <a:cubicBezTo>
                  <a:pt x="1944528" y="114681"/>
                  <a:pt x="1934527" y="145447"/>
                  <a:pt x="1924621" y="183737"/>
                </a:cubicBezTo>
                <a:cubicBezTo>
                  <a:pt x="1914715" y="222028"/>
                  <a:pt x="1906143" y="262509"/>
                  <a:pt x="1898904" y="305181"/>
                </a:cubicBezTo>
                <a:cubicBezTo>
                  <a:pt x="1929384" y="270510"/>
                  <a:pt x="1952815" y="234410"/>
                  <a:pt x="1969198" y="196882"/>
                </a:cubicBezTo>
                <a:cubicBezTo>
                  <a:pt x="1985581" y="159353"/>
                  <a:pt x="1993963" y="124206"/>
                  <a:pt x="1994344" y="91440"/>
                </a:cubicBezTo>
                <a:cubicBezTo>
                  <a:pt x="1994344" y="68199"/>
                  <a:pt x="1989582" y="56579"/>
                  <a:pt x="1980057" y="56579"/>
                </a:cubicBezTo>
                <a:close/>
                <a:moveTo>
                  <a:pt x="1992058" y="0"/>
                </a:moveTo>
                <a:cubicBezTo>
                  <a:pt x="2009965" y="0"/>
                  <a:pt x="2023967" y="8001"/>
                  <a:pt x="2034063" y="24003"/>
                </a:cubicBezTo>
                <a:cubicBezTo>
                  <a:pt x="2044160" y="40005"/>
                  <a:pt x="2049208" y="61532"/>
                  <a:pt x="2049208" y="88583"/>
                </a:cubicBezTo>
                <a:cubicBezTo>
                  <a:pt x="2049208" y="178118"/>
                  <a:pt x="1995678" y="275654"/>
                  <a:pt x="1888617" y="381191"/>
                </a:cubicBezTo>
                <a:cubicBezTo>
                  <a:pt x="1884806" y="418529"/>
                  <a:pt x="1882902" y="451295"/>
                  <a:pt x="1882902" y="479489"/>
                </a:cubicBezTo>
                <a:cubicBezTo>
                  <a:pt x="1882902" y="518732"/>
                  <a:pt x="1884235" y="559022"/>
                  <a:pt x="1886902" y="600361"/>
                </a:cubicBezTo>
                <a:cubicBezTo>
                  <a:pt x="1889569" y="641699"/>
                  <a:pt x="1893951" y="662369"/>
                  <a:pt x="1900047" y="662369"/>
                </a:cubicBezTo>
                <a:cubicBezTo>
                  <a:pt x="1911477" y="662369"/>
                  <a:pt x="1917192" y="642557"/>
                  <a:pt x="1917192" y="602933"/>
                </a:cubicBezTo>
                <a:cubicBezTo>
                  <a:pt x="1917192" y="573215"/>
                  <a:pt x="1915192" y="544449"/>
                  <a:pt x="1911191" y="516636"/>
                </a:cubicBezTo>
                <a:cubicBezTo>
                  <a:pt x="1907190" y="488823"/>
                  <a:pt x="1901761" y="459486"/>
                  <a:pt x="1894903" y="428625"/>
                </a:cubicBezTo>
                <a:cubicBezTo>
                  <a:pt x="1894522" y="423672"/>
                  <a:pt x="1896141" y="417386"/>
                  <a:pt x="1899761" y="409766"/>
                </a:cubicBezTo>
                <a:cubicBezTo>
                  <a:pt x="1903380" y="402146"/>
                  <a:pt x="1907857" y="395478"/>
                  <a:pt x="1913191" y="389763"/>
                </a:cubicBezTo>
                <a:cubicBezTo>
                  <a:pt x="1918525" y="384048"/>
                  <a:pt x="1923288" y="381191"/>
                  <a:pt x="1927479" y="381191"/>
                </a:cubicBezTo>
                <a:cubicBezTo>
                  <a:pt x="1935098" y="381191"/>
                  <a:pt x="1944243" y="381572"/>
                  <a:pt x="1954911" y="382334"/>
                </a:cubicBezTo>
                <a:cubicBezTo>
                  <a:pt x="1958340" y="382715"/>
                  <a:pt x="1962340" y="382905"/>
                  <a:pt x="1966912" y="382905"/>
                </a:cubicBezTo>
                <a:cubicBezTo>
                  <a:pt x="1982152" y="382905"/>
                  <a:pt x="1999106" y="381572"/>
                  <a:pt x="2017776" y="378905"/>
                </a:cubicBezTo>
                <a:lnTo>
                  <a:pt x="2025262" y="378024"/>
                </a:lnTo>
                <a:lnTo>
                  <a:pt x="2025729" y="371618"/>
                </a:lnTo>
                <a:cubicBezTo>
                  <a:pt x="2029253" y="348091"/>
                  <a:pt x="2034540" y="325184"/>
                  <a:pt x="2041588" y="302895"/>
                </a:cubicBezTo>
                <a:cubicBezTo>
                  <a:pt x="2045017" y="291846"/>
                  <a:pt x="2050637" y="283750"/>
                  <a:pt x="2058447" y="278606"/>
                </a:cubicBezTo>
                <a:cubicBezTo>
                  <a:pt x="2066258" y="273463"/>
                  <a:pt x="2077212" y="270891"/>
                  <a:pt x="2091309" y="270891"/>
                </a:cubicBezTo>
                <a:cubicBezTo>
                  <a:pt x="2098929" y="270891"/>
                  <a:pt x="2104263" y="271844"/>
                  <a:pt x="2107311" y="273749"/>
                </a:cubicBezTo>
                <a:cubicBezTo>
                  <a:pt x="2110359" y="275654"/>
                  <a:pt x="2111882" y="279273"/>
                  <a:pt x="2111882" y="284607"/>
                </a:cubicBezTo>
                <a:cubicBezTo>
                  <a:pt x="2111882" y="290703"/>
                  <a:pt x="2109025" y="304419"/>
                  <a:pt x="2103310" y="325755"/>
                </a:cubicBezTo>
                <a:cubicBezTo>
                  <a:pt x="2099500" y="340995"/>
                  <a:pt x="2096452" y="354330"/>
                  <a:pt x="2094166" y="365760"/>
                </a:cubicBezTo>
                <a:cubicBezTo>
                  <a:pt x="2091880" y="377190"/>
                  <a:pt x="2089975" y="391287"/>
                  <a:pt x="2088451" y="408051"/>
                </a:cubicBezTo>
                <a:cubicBezTo>
                  <a:pt x="2101024" y="375285"/>
                  <a:pt x="2115121" y="348615"/>
                  <a:pt x="2130742" y="328041"/>
                </a:cubicBezTo>
                <a:cubicBezTo>
                  <a:pt x="2146363" y="307467"/>
                  <a:pt x="2161698" y="292799"/>
                  <a:pt x="2176748" y="284036"/>
                </a:cubicBezTo>
                <a:cubicBezTo>
                  <a:pt x="2191797" y="275273"/>
                  <a:pt x="2205609" y="270891"/>
                  <a:pt x="2218181" y="270891"/>
                </a:cubicBezTo>
                <a:cubicBezTo>
                  <a:pt x="2242947" y="270891"/>
                  <a:pt x="2255329" y="283274"/>
                  <a:pt x="2255329" y="308039"/>
                </a:cubicBezTo>
                <a:cubicBezTo>
                  <a:pt x="2255329" y="312992"/>
                  <a:pt x="2253615" y="324993"/>
                  <a:pt x="2250186" y="344043"/>
                </a:cubicBezTo>
                <a:cubicBezTo>
                  <a:pt x="2247138" y="359283"/>
                  <a:pt x="2245614" y="368808"/>
                  <a:pt x="2245614" y="372618"/>
                </a:cubicBezTo>
                <a:cubicBezTo>
                  <a:pt x="2245614" y="385953"/>
                  <a:pt x="2250376" y="392621"/>
                  <a:pt x="2259901" y="392621"/>
                </a:cubicBezTo>
                <a:cubicBezTo>
                  <a:pt x="2262568" y="392621"/>
                  <a:pt x="2265426" y="392097"/>
                  <a:pt x="2268473" y="391049"/>
                </a:cubicBezTo>
                <a:lnTo>
                  <a:pt x="2271005" y="389820"/>
                </a:lnTo>
                <a:lnTo>
                  <a:pt x="2272045" y="380262"/>
                </a:lnTo>
                <a:cubicBezTo>
                  <a:pt x="2274808" y="368022"/>
                  <a:pt x="2278951" y="356235"/>
                  <a:pt x="2284476" y="344900"/>
                </a:cubicBezTo>
                <a:cubicBezTo>
                  <a:pt x="2295525" y="322231"/>
                  <a:pt x="2310860" y="304229"/>
                  <a:pt x="2330481" y="290894"/>
                </a:cubicBezTo>
                <a:cubicBezTo>
                  <a:pt x="2350103" y="277559"/>
                  <a:pt x="2372296" y="270891"/>
                  <a:pt x="2397061" y="270891"/>
                </a:cubicBezTo>
                <a:cubicBezTo>
                  <a:pt x="2419159" y="270891"/>
                  <a:pt x="2436876" y="277463"/>
                  <a:pt x="2450211" y="290608"/>
                </a:cubicBezTo>
                <a:cubicBezTo>
                  <a:pt x="2463546" y="303752"/>
                  <a:pt x="2470213" y="321564"/>
                  <a:pt x="2470213" y="344043"/>
                </a:cubicBezTo>
                <a:cubicBezTo>
                  <a:pt x="2470213" y="370332"/>
                  <a:pt x="2460784" y="392906"/>
                  <a:pt x="2441924" y="411766"/>
                </a:cubicBezTo>
                <a:cubicBezTo>
                  <a:pt x="2423065" y="430625"/>
                  <a:pt x="2391156" y="445580"/>
                  <a:pt x="2346198" y="456629"/>
                </a:cubicBezTo>
                <a:cubicBezTo>
                  <a:pt x="2355723" y="474155"/>
                  <a:pt x="2373820" y="482918"/>
                  <a:pt x="2400490" y="482918"/>
                </a:cubicBezTo>
                <a:cubicBezTo>
                  <a:pt x="2417635" y="482918"/>
                  <a:pt x="2437161" y="476917"/>
                  <a:pt x="2459069" y="464915"/>
                </a:cubicBezTo>
                <a:cubicBezTo>
                  <a:pt x="2470023" y="458915"/>
                  <a:pt x="2480238" y="451985"/>
                  <a:pt x="2489716" y="444127"/>
                </a:cubicBezTo>
                <a:lnTo>
                  <a:pt x="2497863" y="435935"/>
                </a:lnTo>
                <a:lnTo>
                  <a:pt x="2496502" y="418338"/>
                </a:lnTo>
                <a:cubicBezTo>
                  <a:pt x="2496502" y="392049"/>
                  <a:pt x="2502027" y="367570"/>
                  <a:pt x="2513076" y="344900"/>
                </a:cubicBezTo>
                <a:cubicBezTo>
                  <a:pt x="2524125" y="322231"/>
                  <a:pt x="2539460" y="304229"/>
                  <a:pt x="2559082" y="290894"/>
                </a:cubicBezTo>
                <a:cubicBezTo>
                  <a:pt x="2578703" y="277559"/>
                  <a:pt x="2600896" y="270891"/>
                  <a:pt x="2625661" y="270891"/>
                </a:cubicBezTo>
                <a:cubicBezTo>
                  <a:pt x="2647759" y="270891"/>
                  <a:pt x="2665476" y="277463"/>
                  <a:pt x="2678811" y="290608"/>
                </a:cubicBezTo>
                <a:cubicBezTo>
                  <a:pt x="2692146" y="303752"/>
                  <a:pt x="2698813" y="321564"/>
                  <a:pt x="2698813" y="344043"/>
                </a:cubicBezTo>
                <a:cubicBezTo>
                  <a:pt x="2698813" y="370332"/>
                  <a:pt x="2689384" y="392906"/>
                  <a:pt x="2670524" y="411766"/>
                </a:cubicBezTo>
                <a:cubicBezTo>
                  <a:pt x="2651665" y="430625"/>
                  <a:pt x="2619756" y="445580"/>
                  <a:pt x="2574798" y="456629"/>
                </a:cubicBezTo>
                <a:cubicBezTo>
                  <a:pt x="2584323" y="474155"/>
                  <a:pt x="2602420" y="482918"/>
                  <a:pt x="2629091" y="482918"/>
                </a:cubicBezTo>
                <a:cubicBezTo>
                  <a:pt x="2646235" y="482918"/>
                  <a:pt x="2665762" y="476917"/>
                  <a:pt x="2687669" y="464915"/>
                </a:cubicBezTo>
                <a:cubicBezTo>
                  <a:pt x="2709576" y="452914"/>
                  <a:pt x="2728531" y="437198"/>
                  <a:pt x="2744534" y="417767"/>
                </a:cubicBezTo>
                <a:cubicBezTo>
                  <a:pt x="2749105" y="412433"/>
                  <a:pt x="2754249" y="409766"/>
                  <a:pt x="2759964" y="409766"/>
                </a:cubicBezTo>
                <a:cubicBezTo>
                  <a:pt x="2764917" y="409766"/>
                  <a:pt x="2768822" y="412052"/>
                  <a:pt x="2771680" y="416624"/>
                </a:cubicBezTo>
                <a:cubicBezTo>
                  <a:pt x="2774537" y="421196"/>
                  <a:pt x="2775966" y="427482"/>
                  <a:pt x="2775966" y="435483"/>
                </a:cubicBezTo>
                <a:cubicBezTo>
                  <a:pt x="2775966" y="450723"/>
                  <a:pt x="2772346" y="462534"/>
                  <a:pt x="2765108" y="470916"/>
                </a:cubicBezTo>
                <a:cubicBezTo>
                  <a:pt x="2751010" y="488061"/>
                  <a:pt x="2731103" y="503873"/>
                  <a:pt x="2705386" y="518351"/>
                </a:cubicBezTo>
                <a:cubicBezTo>
                  <a:pt x="2679668" y="532829"/>
                  <a:pt x="2652141" y="540068"/>
                  <a:pt x="2622804" y="540068"/>
                </a:cubicBezTo>
                <a:cubicBezTo>
                  <a:pt x="2582799" y="540068"/>
                  <a:pt x="2551747" y="529209"/>
                  <a:pt x="2529649" y="507492"/>
                </a:cubicBezTo>
                <a:lnTo>
                  <a:pt x="2516019" y="490773"/>
                </a:lnTo>
                <a:lnTo>
                  <a:pt x="2511004" y="495633"/>
                </a:lnTo>
                <a:cubicBezTo>
                  <a:pt x="2501051" y="503539"/>
                  <a:pt x="2489644" y="511112"/>
                  <a:pt x="2476785" y="518351"/>
                </a:cubicBezTo>
                <a:cubicBezTo>
                  <a:pt x="2451068" y="532829"/>
                  <a:pt x="2423540" y="540068"/>
                  <a:pt x="2394204" y="540068"/>
                </a:cubicBezTo>
                <a:cubicBezTo>
                  <a:pt x="2354199" y="540068"/>
                  <a:pt x="2323147" y="529209"/>
                  <a:pt x="2301049" y="507492"/>
                </a:cubicBezTo>
                <a:cubicBezTo>
                  <a:pt x="2290000" y="496634"/>
                  <a:pt x="2281713" y="483775"/>
                  <a:pt x="2276189" y="468916"/>
                </a:cubicBezTo>
                <a:lnTo>
                  <a:pt x="2271344" y="450370"/>
                </a:lnTo>
                <a:lnTo>
                  <a:pt x="2261544" y="454271"/>
                </a:lnTo>
                <a:cubicBezTo>
                  <a:pt x="2253972" y="456224"/>
                  <a:pt x="2246185" y="457200"/>
                  <a:pt x="2238184" y="457200"/>
                </a:cubicBezTo>
                <a:cubicBezTo>
                  <a:pt x="2217991" y="457200"/>
                  <a:pt x="2202656" y="452057"/>
                  <a:pt x="2192178" y="441770"/>
                </a:cubicBezTo>
                <a:cubicBezTo>
                  <a:pt x="2181701" y="431483"/>
                  <a:pt x="2176462" y="417576"/>
                  <a:pt x="2176462" y="400050"/>
                </a:cubicBezTo>
                <a:cubicBezTo>
                  <a:pt x="2176462" y="394335"/>
                  <a:pt x="2177034" y="388620"/>
                  <a:pt x="2178177" y="382905"/>
                </a:cubicBezTo>
                <a:cubicBezTo>
                  <a:pt x="2178939" y="375285"/>
                  <a:pt x="2179320" y="370142"/>
                  <a:pt x="2179320" y="367475"/>
                </a:cubicBezTo>
                <a:cubicBezTo>
                  <a:pt x="2179320" y="361379"/>
                  <a:pt x="2177224" y="358331"/>
                  <a:pt x="2173033" y="358331"/>
                </a:cubicBezTo>
                <a:cubicBezTo>
                  <a:pt x="2167318" y="358331"/>
                  <a:pt x="2159793" y="364712"/>
                  <a:pt x="2150459" y="377476"/>
                </a:cubicBezTo>
                <a:cubicBezTo>
                  <a:pt x="2141124" y="390239"/>
                  <a:pt x="2131885" y="407099"/>
                  <a:pt x="2122741" y="428054"/>
                </a:cubicBezTo>
                <a:cubicBezTo>
                  <a:pt x="2113597" y="449009"/>
                  <a:pt x="2106168" y="471107"/>
                  <a:pt x="2100453" y="494348"/>
                </a:cubicBezTo>
                <a:cubicBezTo>
                  <a:pt x="2096262" y="512255"/>
                  <a:pt x="2091404" y="524351"/>
                  <a:pt x="2085879" y="530638"/>
                </a:cubicBezTo>
                <a:cubicBezTo>
                  <a:pt x="2080355" y="536924"/>
                  <a:pt x="2071687" y="540068"/>
                  <a:pt x="2059876" y="540068"/>
                </a:cubicBezTo>
                <a:cubicBezTo>
                  <a:pt x="2045398" y="540068"/>
                  <a:pt x="2035207" y="532448"/>
                  <a:pt x="2029301" y="517208"/>
                </a:cubicBezTo>
                <a:cubicBezTo>
                  <a:pt x="2023395" y="501968"/>
                  <a:pt x="2020443" y="477584"/>
                  <a:pt x="2020443" y="444056"/>
                </a:cubicBezTo>
                <a:lnTo>
                  <a:pt x="2020670" y="440939"/>
                </a:lnTo>
                <a:lnTo>
                  <a:pt x="2013918" y="443520"/>
                </a:lnTo>
                <a:cubicBezTo>
                  <a:pt x="2005060" y="445401"/>
                  <a:pt x="1994725" y="446342"/>
                  <a:pt x="1982914" y="446342"/>
                </a:cubicBezTo>
                <a:cubicBezTo>
                  <a:pt x="1973770" y="446342"/>
                  <a:pt x="1960626" y="444627"/>
                  <a:pt x="1943481" y="441198"/>
                </a:cubicBezTo>
                <a:cubicBezTo>
                  <a:pt x="1948434" y="464820"/>
                  <a:pt x="1952529" y="491014"/>
                  <a:pt x="1955768" y="519779"/>
                </a:cubicBezTo>
                <a:cubicBezTo>
                  <a:pt x="1959006" y="548545"/>
                  <a:pt x="1960626" y="572262"/>
                  <a:pt x="1960626" y="590931"/>
                </a:cubicBezTo>
                <a:cubicBezTo>
                  <a:pt x="1960626" y="632079"/>
                  <a:pt x="1953958" y="663512"/>
                  <a:pt x="1940623" y="685229"/>
                </a:cubicBezTo>
                <a:cubicBezTo>
                  <a:pt x="1927288" y="706946"/>
                  <a:pt x="1909762" y="717804"/>
                  <a:pt x="1888045" y="717804"/>
                </a:cubicBezTo>
                <a:cubicBezTo>
                  <a:pt x="1860613" y="717804"/>
                  <a:pt x="1841087" y="698373"/>
                  <a:pt x="1829467" y="659511"/>
                </a:cubicBezTo>
                <a:cubicBezTo>
                  <a:pt x="1817846" y="620649"/>
                  <a:pt x="1812036" y="561975"/>
                  <a:pt x="1812036" y="483489"/>
                </a:cubicBezTo>
                <a:cubicBezTo>
                  <a:pt x="1812036" y="410337"/>
                  <a:pt x="1819941" y="336137"/>
                  <a:pt x="1835753" y="260890"/>
                </a:cubicBezTo>
                <a:cubicBezTo>
                  <a:pt x="1851564" y="185642"/>
                  <a:pt x="1873281" y="123349"/>
                  <a:pt x="1900904" y="74009"/>
                </a:cubicBezTo>
                <a:cubicBezTo>
                  <a:pt x="1928526" y="24670"/>
                  <a:pt x="1958911" y="0"/>
                  <a:pt x="1992058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500" dirty="0">
              <a:solidFill>
                <a:schemeClr val="bg2">
                  <a:lumMod val="25000"/>
                </a:schemeClr>
              </a:solidFill>
              <a:latin typeface="Pacifico" panose="00000500000000000000" pitchFamily="2" charset="0"/>
            </a:endParaRPr>
          </a:p>
        </p:txBody>
      </p:sp>
      <p:grpSp>
        <p:nvGrpSpPr>
          <p:cNvPr id="364" name="Group 363">
            <a:extLst>
              <a:ext uri="{FF2B5EF4-FFF2-40B4-BE49-F238E27FC236}">
                <a16:creationId xmlns:a16="http://schemas.microsoft.com/office/drawing/2014/main" id="{F4B811DD-5294-4F34-BA73-CD69BF1BD37B}"/>
              </a:ext>
            </a:extLst>
          </p:cNvPr>
          <p:cNvGrpSpPr/>
          <p:nvPr/>
        </p:nvGrpSpPr>
        <p:grpSpPr>
          <a:xfrm>
            <a:off x="9405385" y="5413389"/>
            <a:ext cx="704897" cy="705298"/>
            <a:chOff x="3565111" y="2515294"/>
            <a:chExt cx="704897" cy="705298"/>
          </a:xfrm>
          <a:solidFill>
            <a:srgbClr val="353535"/>
          </a:solidFill>
        </p:grpSpPr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95BC9369-BE49-4B97-A7BA-D3F916D42435}"/>
                </a:ext>
              </a:extLst>
            </p:cNvPr>
            <p:cNvSpPr/>
            <p:nvPr/>
          </p:nvSpPr>
          <p:spPr>
            <a:xfrm>
              <a:off x="3565111" y="2672605"/>
              <a:ext cx="704897" cy="547987"/>
            </a:xfrm>
            <a:custGeom>
              <a:avLst/>
              <a:gdLst>
                <a:gd name="connsiteX0" fmla="*/ 689287 w 704897"/>
                <a:gd name="connsiteY0" fmla="*/ 14370 h 547987"/>
                <a:gd name="connsiteX1" fmla="*/ 645853 w 704897"/>
                <a:gd name="connsiteY1" fmla="*/ 463 h 547987"/>
                <a:gd name="connsiteX2" fmla="*/ 581844 w 704897"/>
                <a:gd name="connsiteY2" fmla="*/ 60566 h 547987"/>
                <a:gd name="connsiteX3" fmla="*/ 565080 w 704897"/>
                <a:gd name="connsiteY3" fmla="*/ 144767 h 547987"/>
                <a:gd name="connsiteX4" fmla="*/ 547173 w 704897"/>
                <a:gd name="connsiteY4" fmla="*/ 181343 h 547987"/>
                <a:gd name="connsiteX5" fmla="*/ 519170 w 704897"/>
                <a:gd name="connsiteY5" fmla="*/ 174961 h 547987"/>
                <a:gd name="connsiteX6" fmla="*/ 519170 w 704897"/>
                <a:gd name="connsiteY6" fmla="*/ 174961 h 547987"/>
                <a:gd name="connsiteX7" fmla="*/ 473831 w 704897"/>
                <a:gd name="connsiteY7" fmla="*/ 194011 h 547987"/>
                <a:gd name="connsiteX8" fmla="*/ 356578 w 704897"/>
                <a:gd name="connsiteY8" fmla="*/ 312026 h 547987"/>
                <a:gd name="connsiteX9" fmla="*/ 353911 w 704897"/>
                <a:gd name="connsiteY9" fmla="*/ 315265 h 547987"/>
                <a:gd name="connsiteX10" fmla="*/ 351339 w 704897"/>
                <a:gd name="connsiteY10" fmla="*/ 312026 h 547987"/>
                <a:gd name="connsiteX11" fmla="*/ 233991 w 704897"/>
                <a:gd name="connsiteY11" fmla="*/ 194392 h 547987"/>
                <a:gd name="connsiteX12" fmla="*/ 188557 w 704897"/>
                <a:gd name="connsiteY12" fmla="*/ 175342 h 547987"/>
                <a:gd name="connsiteX13" fmla="*/ 160554 w 704897"/>
                <a:gd name="connsiteY13" fmla="*/ 181724 h 547987"/>
                <a:gd name="connsiteX14" fmla="*/ 142551 w 704897"/>
                <a:gd name="connsiteY14" fmla="*/ 145148 h 547987"/>
                <a:gd name="connsiteX15" fmla="*/ 125883 w 704897"/>
                <a:gd name="connsiteY15" fmla="*/ 61042 h 547987"/>
                <a:gd name="connsiteX16" fmla="*/ 61875 w 704897"/>
                <a:gd name="connsiteY16" fmla="*/ 940 h 547987"/>
                <a:gd name="connsiteX17" fmla="*/ 18440 w 704897"/>
                <a:gd name="connsiteY17" fmla="*/ 14846 h 547987"/>
                <a:gd name="connsiteX18" fmla="*/ 1486 w 704897"/>
                <a:gd name="connsiteY18" fmla="*/ 57232 h 547987"/>
                <a:gd name="connsiteX19" fmla="*/ 14726 w 704897"/>
                <a:gd name="connsiteY19" fmla="*/ 268973 h 547987"/>
                <a:gd name="connsiteX20" fmla="*/ 68066 w 704897"/>
                <a:gd name="connsiteY20" fmla="*/ 373748 h 547987"/>
                <a:gd name="connsiteX21" fmla="*/ 172841 w 704897"/>
                <a:gd name="connsiteY21" fmla="*/ 460235 h 547987"/>
                <a:gd name="connsiteX22" fmla="*/ 187604 w 704897"/>
                <a:gd name="connsiteY22" fmla="*/ 491667 h 547987"/>
                <a:gd name="connsiteX23" fmla="*/ 243993 w 704897"/>
                <a:gd name="connsiteY23" fmla="*/ 547960 h 547987"/>
                <a:gd name="connsiteX24" fmla="*/ 319526 w 704897"/>
                <a:gd name="connsiteY24" fmla="*/ 547960 h 547987"/>
                <a:gd name="connsiteX25" fmla="*/ 353816 w 704897"/>
                <a:gd name="connsiteY25" fmla="*/ 535959 h 547987"/>
                <a:gd name="connsiteX26" fmla="*/ 388106 w 704897"/>
                <a:gd name="connsiteY26" fmla="*/ 547960 h 547987"/>
                <a:gd name="connsiteX27" fmla="*/ 463734 w 704897"/>
                <a:gd name="connsiteY27" fmla="*/ 547960 h 547987"/>
                <a:gd name="connsiteX28" fmla="*/ 520027 w 704897"/>
                <a:gd name="connsiteY28" fmla="*/ 491667 h 547987"/>
                <a:gd name="connsiteX29" fmla="*/ 534886 w 704897"/>
                <a:gd name="connsiteY29" fmla="*/ 460235 h 547987"/>
                <a:gd name="connsiteX30" fmla="*/ 639661 w 704897"/>
                <a:gd name="connsiteY30" fmla="*/ 373748 h 547987"/>
                <a:gd name="connsiteX31" fmla="*/ 693001 w 704897"/>
                <a:gd name="connsiteY31" fmla="*/ 268973 h 547987"/>
                <a:gd name="connsiteX32" fmla="*/ 706145 w 704897"/>
                <a:gd name="connsiteY32" fmla="*/ 57232 h 547987"/>
                <a:gd name="connsiteX33" fmla="*/ 689287 w 704897"/>
                <a:gd name="connsiteY33" fmla="*/ 14370 h 547987"/>
                <a:gd name="connsiteX34" fmla="*/ 331813 w 704897"/>
                <a:gd name="connsiteY34" fmla="*/ 490620 h 547987"/>
                <a:gd name="connsiteX35" fmla="*/ 319526 w 704897"/>
                <a:gd name="connsiteY35" fmla="*/ 502907 h 547987"/>
                <a:gd name="connsiteX36" fmla="*/ 243993 w 704897"/>
                <a:gd name="connsiteY36" fmla="*/ 502907 h 547987"/>
                <a:gd name="connsiteX37" fmla="*/ 231705 w 704897"/>
                <a:gd name="connsiteY37" fmla="*/ 490620 h 547987"/>
                <a:gd name="connsiteX38" fmla="*/ 200844 w 704897"/>
                <a:gd name="connsiteY38" fmla="*/ 425183 h 547987"/>
                <a:gd name="connsiteX39" fmla="*/ 96069 w 704897"/>
                <a:gd name="connsiteY39" fmla="*/ 338696 h 547987"/>
                <a:gd name="connsiteX40" fmla="*/ 58636 w 704897"/>
                <a:gd name="connsiteY40" fmla="*/ 265354 h 547987"/>
                <a:gd name="connsiteX41" fmla="*/ 45492 w 704897"/>
                <a:gd name="connsiteY41" fmla="*/ 53517 h 547987"/>
                <a:gd name="connsiteX42" fmla="*/ 48444 w 704897"/>
                <a:gd name="connsiteY42" fmla="*/ 46088 h 547987"/>
                <a:gd name="connsiteX43" fmla="*/ 54731 w 704897"/>
                <a:gd name="connsiteY43" fmla="*/ 43516 h 547987"/>
                <a:gd name="connsiteX44" fmla="*/ 56064 w 704897"/>
                <a:gd name="connsiteY44" fmla="*/ 43516 h 547987"/>
                <a:gd name="connsiteX45" fmla="*/ 82639 w 704897"/>
                <a:gd name="connsiteY45" fmla="*/ 68472 h 547987"/>
                <a:gd name="connsiteX46" fmla="*/ 99403 w 704897"/>
                <a:gd name="connsiteY46" fmla="*/ 152768 h 547987"/>
                <a:gd name="connsiteX47" fmla="*/ 129978 w 704897"/>
                <a:gd name="connsiteY47" fmla="*/ 212680 h 547987"/>
                <a:gd name="connsiteX48" fmla="*/ 143313 w 704897"/>
                <a:gd name="connsiteY48" fmla="*/ 283737 h 547987"/>
                <a:gd name="connsiteX49" fmla="*/ 202654 w 704897"/>
                <a:gd name="connsiteY49" fmla="*/ 343077 h 547987"/>
                <a:gd name="connsiteX50" fmla="*/ 233801 w 704897"/>
                <a:gd name="connsiteY50" fmla="*/ 343077 h 547987"/>
                <a:gd name="connsiteX51" fmla="*/ 233801 w 704897"/>
                <a:gd name="connsiteY51" fmla="*/ 311931 h 547987"/>
                <a:gd name="connsiteX52" fmla="*/ 174460 w 704897"/>
                <a:gd name="connsiteY52" fmla="*/ 252590 h 547987"/>
                <a:gd name="connsiteX53" fmla="*/ 174460 w 704897"/>
                <a:gd name="connsiteY53" fmla="*/ 224491 h 547987"/>
                <a:gd name="connsiteX54" fmla="*/ 174460 w 704897"/>
                <a:gd name="connsiteY54" fmla="*/ 224491 h 547987"/>
                <a:gd name="connsiteX55" fmla="*/ 188367 w 704897"/>
                <a:gd name="connsiteY55" fmla="*/ 218872 h 547987"/>
                <a:gd name="connsiteX56" fmla="*/ 188367 w 704897"/>
                <a:gd name="connsiteY56" fmla="*/ 218872 h 547987"/>
                <a:gd name="connsiteX57" fmla="*/ 202463 w 704897"/>
                <a:gd name="connsiteY57" fmla="*/ 224777 h 547987"/>
                <a:gd name="connsiteX58" fmla="*/ 319716 w 704897"/>
                <a:gd name="connsiteY58" fmla="*/ 342792 h 547987"/>
                <a:gd name="connsiteX59" fmla="*/ 331528 w 704897"/>
                <a:gd name="connsiteY59" fmla="*/ 371367 h 547987"/>
                <a:gd name="connsiteX60" fmla="*/ 648995 w 704897"/>
                <a:gd name="connsiteY60" fmla="*/ 265354 h 547987"/>
                <a:gd name="connsiteX61" fmla="*/ 611562 w 704897"/>
                <a:gd name="connsiteY61" fmla="*/ 338696 h 547987"/>
                <a:gd name="connsiteX62" fmla="*/ 506787 w 704897"/>
                <a:gd name="connsiteY62" fmla="*/ 425183 h 547987"/>
                <a:gd name="connsiteX63" fmla="*/ 476022 w 704897"/>
                <a:gd name="connsiteY63" fmla="*/ 490620 h 547987"/>
                <a:gd name="connsiteX64" fmla="*/ 463734 w 704897"/>
                <a:gd name="connsiteY64" fmla="*/ 502907 h 547987"/>
                <a:gd name="connsiteX65" fmla="*/ 388106 w 704897"/>
                <a:gd name="connsiteY65" fmla="*/ 502907 h 547987"/>
                <a:gd name="connsiteX66" fmla="*/ 375914 w 704897"/>
                <a:gd name="connsiteY66" fmla="*/ 490715 h 547987"/>
                <a:gd name="connsiteX67" fmla="*/ 375914 w 704897"/>
                <a:gd name="connsiteY67" fmla="*/ 490620 h 547987"/>
                <a:gd name="connsiteX68" fmla="*/ 375914 w 704897"/>
                <a:gd name="connsiteY68" fmla="*/ 371652 h 547987"/>
                <a:gd name="connsiteX69" fmla="*/ 387725 w 704897"/>
                <a:gd name="connsiteY69" fmla="*/ 343077 h 547987"/>
                <a:gd name="connsiteX70" fmla="*/ 504977 w 704897"/>
                <a:gd name="connsiteY70" fmla="*/ 225063 h 547987"/>
                <a:gd name="connsiteX71" fmla="*/ 519075 w 704897"/>
                <a:gd name="connsiteY71" fmla="*/ 219157 h 547987"/>
                <a:gd name="connsiteX72" fmla="*/ 519075 w 704897"/>
                <a:gd name="connsiteY72" fmla="*/ 219157 h 547987"/>
                <a:gd name="connsiteX73" fmla="*/ 532981 w 704897"/>
                <a:gd name="connsiteY73" fmla="*/ 224777 h 547987"/>
                <a:gd name="connsiteX74" fmla="*/ 532981 w 704897"/>
                <a:gd name="connsiteY74" fmla="*/ 224777 h 547987"/>
                <a:gd name="connsiteX75" fmla="*/ 532981 w 704897"/>
                <a:gd name="connsiteY75" fmla="*/ 252876 h 547987"/>
                <a:gd name="connsiteX76" fmla="*/ 473640 w 704897"/>
                <a:gd name="connsiteY76" fmla="*/ 312216 h 547987"/>
                <a:gd name="connsiteX77" fmla="*/ 473640 w 704897"/>
                <a:gd name="connsiteY77" fmla="*/ 343363 h 547987"/>
                <a:gd name="connsiteX78" fmla="*/ 504787 w 704897"/>
                <a:gd name="connsiteY78" fmla="*/ 343363 h 547987"/>
                <a:gd name="connsiteX79" fmla="*/ 564128 w 704897"/>
                <a:gd name="connsiteY79" fmla="*/ 284023 h 547987"/>
                <a:gd name="connsiteX80" fmla="*/ 577463 w 704897"/>
                <a:gd name="connsiteY80" fmla="*/ 212966 h 547987"/>
                <a:gd name="connsiteX81" fmla="*/ 608038 w 704897"/>
                <a:gd name="connsiteY81" fmla="*/ 153054 h 547987"/>
                <a:gd name="connsiteX82" fmla="*/ 624707 w 704897"/>
                <a:gd name="connsiteY82" fmla="*/ 68853 h 547987"/>
                <a:gd name="connsiteX83" fmla="*/ 651377 w 704897"/>
                <a:gd name="connsiteY83" fmla="*/ 43802 h 547987"/>
                <a:gd name="connsiteX84" fmla="*/ 658997 w 704897"/>
                <a:gd name="connsiteY84" fmla="*/ 46279 h 547987"/>
                <a:gd name="connsiteX85" fmla="*/ 661950 w 704897"/>
                <a:gd name="connsiteY85" fmla="*/ 53708 h 547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704897" h="547987">
                  <a:moveTo>
                    <a:pt x="689287" y="14370"/>
                  </a:moveTo>
                  <a:cubicBezTo>
                    <a:pt x="677656" y="3407"/>
                    <a:pt x="661692" y="-1709"/>
                    <a:pt x="645853" y="463"/>
                  </a:cubicBezTo>
                  <a:cubicBezTo>
                    <a:pt x="613830" y="4683"/>
                    <a:pt x="588064" y="28867"/>
                    <a:pt x="581844" y="60566"/>
                  </a:cubicBezTo>
                  <a:lnTo>
                    <a:pt x="565080" y="144767"/>
                  </a:lnTo>
                  <a:cubicBezTo>
                    <a:pt x="562423" y="158321"/>
                    <a:pt x="556250" y="170932"/>
                    <a:pt x="547173" y="181343"/>
                  </a:cubicBezTo>
                  <a:cubicBezTo>
                    <a:pt x="538439" y="177133"/>
                    <a:pt x="528866" y="174942"/>
                    <a:pt x="519170" y="174961"/>
                  </a:cubicBezTo>
                  <a:lnTo>
                    <a:pt x="519170" y="174961"/>
                  </a:lnTo>
                  <a:cubicBezTo>
                    <a:pt x="502120" y="175009"/>
                    <a:pt x="485794" y="181867"/>
                    <a:pt x="473831" y="194011"/>
                  </a:cubicBezTo>
                  <a:lnTo>
                    <a:pt x="356578" y="312026"/>
                  </a:lnTo>
                  <a:cubicBezTo>
                    <a:pt x="355626" y="312979"/>
                    <a:pt x="354863" y="314217"/>
                    <a:pt x="353911" y="315265"/>
                  </a:cubicBezTo>
                  <a:cubicBezTo>
                    <a:pt x="353054" y="314217"/>
                    <a:pt x="352292" y="312979"/>
                    <a:pt x="351339" y="312026"/>
                  </a:cubicBezTo>
                  <a:lnTo>
                    <a:pt x="233991" y="194392"/>
                  </a:lnTo>
                  <a:cubicBezTo>
                    <a:pt x="222123" y="182038"/>
                    <a:pt x="205683" y="175142"/>
                    <a:pt x="188557" y="175342"/>
                  </a:cubicBezTo>
                  <a:cubicBezTo>
                    <a:pt x="178861" y="175323"/>
                    <a:pt x="169288" y="177514"/>
                    <a:pt x="160554" y="181724"/>
                  </a:cubicBezTo>
                  <a:cubicBezTo>
                    <a:pt x="151505" y="171294"/>
                    <a:pt x="145313" y="158693"/>
                    <a:pt x="142551" y="145148"/>
                  </a:cubicBezTo>
                  <a:lnTo>
                    <a:pt x="125883" y="61042"/>
                  </a:lnTo>
                  <a:cubicBezTo>
                    <a:pt x="119691" y="29343"/>
                    <a:pt x="93879" y="5159"/>
                    <a:pt x="61875" y="940"/>
                  </a:cubicBezTo>
                  <a:cubicBezTo>
                    <a:pt x="46063" y="-1261"/>
                    <a:pt x="30061" y="3854"/>
                    <a:pt x="18440" y="14846"/>
                  </a:cubicBezTo>
                  <a:cubicBezTo>
                    <a:pt x="6725" y="25733"/>
                    <a:pt x="534" y="41278"/>
                    <a:pt x="1486" y="57232"/>
                  </a:cubicBezTo>
                  <a:lnTo>
                    <a:pt x="14726" y="268973"/>
                  </a:lnTo>
                  <a:cubicBezTo>
                    <a:pt x="17203" y="309778"/>
                    <a:pt x="36538" y="347716"/>
                    <a:pt x="68066" y="373748"/>
                  </a:cubicBezTo>
                  <a:lnTo>
                    <a:pt x="172841" y="460235"/>
                  </a:lnTo>
                  <a:cubicBezTo>
                    <a:pt x="182233" y="467960"/>
                    <a:pt x="187652" y="479504"/>
                    <a:pt x="187604" y="491667"/>
                  </a:cubicBezTo>
                  <a:cubicBezTo>
                    <a:pt x="187652" y="522776"/>
                    <a:pt x="212884" y="547960"/>
                    <a:pt x="243993" y="547960"/>
                  </a:cubicBezTo>
                  <a:lnTo>
                    <a:pt x="319526" y="547960"/>
                  </a:lnTo>
                  <a:cubicBezTo>
                    <a:pt x="331975" y="547922"/>
                    <a:pt x="344053" y="543693"/>
                    <a:pt x="353816" y="535959"/>
                  </a:cubicBezTo>
                  <a:cubicBezTo>
                    <a:pt x="363579" y="543693"/>
                    <a:pt x="375657" y="547922"/>
                    <a:pt x="388106" y="547960"/>
                  </a:cubicBezTo>
                  <a:lnTo>
                    <a:pt x="463734" y="547960"/>
                  </a:lnTo>
                  <a:cubicBezTo>
                    <a:pt x="494805" y="547913"/>
                    <a:pt x="519970" y="522738"/>
                    <a:pt x="520027" y="491667"/>
                  </a:cubicBezTo>
                  <a:cubicBezTo>
                    <a:pt x="520008" y="479495"/>
                    <a:pt x="525466" y="467950"/>
                    <a:pt x="534886" y="460235"/>
                  </a:cubicBezTo>
                  <a:lnTo>
                    <a:pt x="639661" y="373748"/>
                  </a:lnTo>
                  <a:cubicBezTo>
                    <a:pt x="671103" y="347659"/>
                    <a:pt x="690401" y="309749"/>
                    <a:pt x="693001" y="268973"/>
                  </a:cubicBezTo>
                  <a:lnTo>
                    <a:pt x="706145" y="57232"/>
                  </a:lnTo>
                  <a:cubicBezTo>
                    <a:pt x="707327" y="41125"/>
                    <a:pt x="701126" y="25352"/>
                    <a:pt x="689287" y="14370"/>
                  </a:cubicBezTo>
                  <a:close/>
                  <a:moveTo>
                    <a:pt x="331813" y="490620"/>
                  </a:moveTo>
                  <a:cubicBezTo>
                    <a:pt x="331813" y="497402"/>
                    <a:pt x="326308" y="502907"/>
                    <a:pt x="319526" y="502907"/>
                  </a:cubicBezTo>
                  <a:lnTo>
                    <a:pt x="243993" y="502907"/>
                  </a:lnTo>
                  <a:cubicBezTo>
                    <a:pt x="237211" y="502907"/>
                    <a:pt x="231705" y="497402"/>
                    <a:pt x="231705" y="490620"/>
                  </a:cubicBezTo>
                  <a:cubicBezTo>
                    <a:pt x="231753" y="465283"/>
                    <a:pt x="220428" y="441261"/>
                    <a:pt x="200844" y="425183"/>
                  </a:cubicBezTo>
                  <a:lnTo>
                    <a:pt x="96069" y="338696"/>
                  </a:lnTo>
                  <a:cubicBezTo>
                    <a:pt x="73971" y="320456"/>
                    <a:pt x="60446" y="293919"/>
                    <a:pt x="58636" y="265354"/>
                  </a:cubicBezTo>
                  <a:lnTo>
                    <a:pt x="45492" y="53517"/>
                  </a:lnTo>
                  <a:cubicBezTo>
                    <a:pt x="45301" y="50727"/>
                    <a:pt x="46444" y="48012"/>
                    <a:pt x="48444" y="46088"/>
                  </a:cubicBezTo>
                  <a:cubicBezTo>
                    <a:pt x="50159" y="44488"/>
                    <a:pt x="52350" y="43573"/>
                    <a:pt x="54731" y="43516"/>
                  </a:cubicBezTo>
                  <a:lnTo>
                    <a:pt x="56064" y="43516"/>
                  </a:lnTo>
                  <a:cubicBezTo>
                    <a:pt x="69399" y="45269"/>
                    <a:pt x="80067" y="55308"/>
                    <a:pt x="82639" y="68472"/>
                  </a:cubicBezTo>
                  <a:lnTo>
                    <a:pt x="99403" y="152768"/>
                  </a:lnTo>
                  <a:cubicBezTo>
                    <a:pt x="103784" y="175199"/>
                    <a:pt x="114357" y="195964"/>
                    <a:pt x="129978" y="212680"/>
                  </a:cubicBezTo>
                  <a:cubicBezTo>
                    <a:pt x="119310" y="236845"/>
                    <a:pt x="124644" y="265068"/>
                    <a:pt x="143313" y="283737"/>
                  </a:cubicBezTo>
                  <a:lnTo>
                    <a:pt x="202654" y="343077"/>
                  </a:lnTo>
                  <a:cubicBezTo>
                    <a:pt x="211274" y="351641"/>
                    <a:pt x="225181" y="351641"/>
                    <a:pt x="233801" y="343077"/>
                  </a:cubicBezTo>
                  <a:cubicBezTo>
                    <a:pt x="242364" y="334457"/>
                    <a:pt x="242364" y="320551"/>
                    <a:pt x="233801" y="311931"/>
                  </a:cubicBezTo>
                  <a:lnTo>
                    <a:pt x="174460" y="252590"/>
                  </a:lnTo>
                  <a:cubicBezTo>
                    <a:pt x="166774" y="244798"/>
                    <a:pt x="166774" y="232283"/>
                    <a:pt x="174460" y="224491"/>
                  </a:cubicBezTo>
                  <a:lnTo>
                    <a:pt x="174460" y="224491"/>
                  </a:lnTo>
                  <a:cubicBezTo>
                    <a:pt x="178185" y="220872"/>
                    <a:pt x="183176" y="218852"/>
                    <a:pt x="188367" y="218872"/>
                  </a:cubicBezTo>
                  <a:lnTo>
                    <a:pt x="188367" y="218872"/>
                  </a:lnTo>
                  <a:cubicBezTo>
                    <a:pt x="193672" y="218862"/>
                    <a:pt x="198749" y="220996"/>
                    <a:pt x="202463" y="224777"/>
                  </a:cubicBezTo>
                  <a:lnTo>
                    <a:pt x="319716" y="342792"/>
                  </a:lnTo>
                  <a:cubicBezTo>
                    <a:pt x="327270" y="350383"/>
                    <a:pt x="331518" y="360661"/>
                    <a:pt x="331528" y="371367"/>
                  </a:cubicBezTo>
                  <a:close/>
                  <a:moveTo>
                    <a:pt x="648995" y="265354"/>
                  </a:moveTo>
                  <a:cubicBezTo>
                    <a:pt x="647252" y="293938"/>
                    <a:pt x="633689" y="320513"/>
                    <a:pt x="611562" y="338696"/>
                  </a:cubicBezTo>
                  <a:lnTo>
                    <a:pt x="506787" y="425183"/>
                  </a:lnTo>
                  <a:cubicBezTo>
                    <a:pt x="487280" y="441309"/>
                    <a:pt x="475993" y="465312"/>
                    <a:pt x="476022" y="490620"/>
                  </a:cubicBezTo>
                  <a:cubicBezTo>
                    <a:pt x="476022" y="497402"/>
                    <a:pt x="470516" y="502907"/>
                    <a:pt x="463734" y="502907"/>
                  </a:cubicBezTo>
                  <a:lnTo>
                    <a:pt x="388106" y="502907"/>
                  </a:lnTo>
                  <a:cubicBezTo>
                    <a:pt x="381372" y="502907"/>
                    <a:pt x="375914" y="497449"/>
                    <a:pt x="375914" y="490715"/>
                  </a:cubicBezTo>
                  <a:cubicBezTo>
                    <a:pt x="375914" y="490686"/>
                    <a:pt x="375914" y="490648"/>
                    <a:pt x="375914" y="490620"/>
                  </a:cubicBezTo>
                  <a:lnTo>
                    <a:pt x="375914" y="371652"/>
                  </a:lnTo>
                  <a:cubicBezTo>
                    <a:pt x="375923" y="360946"/>
                    <a:pt x="380172" y="350669"/>
                    <a:pt x="387725" y="343077"/>
                  </a:cubicBezTo>
                  <a:lnTo>
                    <a:pt x="504977" y="225063"/>
                  </a:lnTo>
                  <a:cubicBezTo>
                    <a:pt x="508683" y="221272"/>
                    <a:pt x="513769" y="219138"/>
                    <a:pt x="519075" y="219157"/>
                  </a:cubicBezTo>
                  <a:lnTo>
                    <a:pt x="519075" y="219157"/>
                  </a:lnTo>
                  <a:cubicBezTo>
                    <a:pt x="524266" y="219138"/>
                    <a:pt x="529257" y="221157"/>
                    <a:pt x="532981" y="224777"/>
                  </a:cubicBezTo>
                  <a:lnTo>
                    <a:pt x="532981" y="224777"/>
                  </a:lnTo>
                  <a:cubicBezTo>
                    <a:pt x="540668" y="232568"/>
                    <a:pt x="540668" y="245084"/>
                    <a:pt x="532981" y="252876"/>
                  </a:cubicBezTo>
                  <a:lnTo>
                    <a:pt x="473640" y="312216"/>
                  </a:lnTo>
                  <a:cubicBezTo>
                    <a:pt x="465078" y="320837"/>
                    <a:pt x="465078" y="334743"/>
                    <a:pt x="473640" y="343363"/>
                  </a:cubicBezTo>
                  <a:cubicBezTo>
                    <a:pt x="482260" y="351926"/>
                    <a:pt x="496167" y="351926"/>
                    <a:pt x="504787" y="343363"/>
                  </a:cubicBezTo>
                  <a:lnTo>
                    <a:pt x="564128" y="284023"/>
                  </a:lnTo>
                  <a:cubicBezTo>
                    <a:pt x="582806" y="265354"/>
                    <a:pt x="588102" y="237131"/>
                    <a:pt x="577463" y="212966"/>
                  </a:cubicBezTo>
                  <a:cubicBezTo>
                    <a:pt x="593055" y="196250"/>
                    <a:pt x="603647" y="175495"/>
                    <a:pt x="608038" y="153054"/>
                  </a:cubicBezTo>
                  <a:lnTo>
                    <a:pt x="624707" y="68853"/>
                  </a:lnTo>
                  <a:cubicBezTo>
                    <a:pt x="627316" y="55651"/>
                    <a:pt x="638042" y="45583"/>
                    <a:pt x="651377" y="43802"/>
                  </a:cubicBezTo>
                  <a:cubicBezTo>
                    <a:pt x="654158" y="43469"/>
                    <a:pt x="656949" y="44374"/>
                    <a:pt x="658997" y="46279"/>
                  </a:cubicBezTo>
                  <a:cubicBezTo>
                    <a:pt x="661025" y="48203"/>
                    <a:pt x="662102" y="50917"/>
                    <a:pt x="661950" y="537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E98AD056-34E8-44B3-9F18-8BFFFAD476E9}"/>
                </a:ext>
              </a:extLst>
            </p:cNvPr>
            <p:cNvSpPr/>
            <p:nvPr/>
          </p:nvSpPr>
          <p:spPr>
            <a:xfrm>
              <a:off x="3705987" y="2515294"/>
              <a:ext cx="423195" cy="369924"/>
            </a:xfrm>
            <a:custGeom>
              <a:avLst/>
              <a:gdLst>
                <a:gd name="connsiteX0" fmla="*/ 186747 w 423195"/>
                <a:gd name="connsiteY0" fmla="*/ 362658 h 369924"/>
                <a:gd name="connsiteX1" fmla="*/ 212940 w 423195"/>
                <a:gd name="connsiteY1" fmla="*/ 369897 h 369924"/>
                <a:gd name="connsiteX2" fmla="*/ 239230 w 423195"/>
                <a:gd name="connsiteY2" fmla="*/ 362658 h 369924"/>
                <a:gd name="connsiteX3" fmla="*/ 406965 w 423195"/>
                <a:gd name="connsiteY3" fmla="*/ 69288 h 369924"/>
                <a:gd name="connsiteX4" fmla="*/ 324859 w 423195"/>
                <a:gd name="connsiteY4" fmla="*/ 2613 h 369924"/>
                <a:gd name="connsiteX5" fmla="*/ 212940 w 423195"/>
                <a:gd name="connsiteY5" fmla="*/ 25758 h 369924"/>
                <a:gd name="connsiteX6" fmla="*/ 101117 w 423195"/>
                <a:gd name="connsiteY6" fmla="*/ 2613 h 369924"/>
                <a:gd name="connsiteX7" fmla="*/ 19012 w 423195"/>
                <a:gd name="connsiteY7" fmla="*/ 69288 h 369924"/>
                <a:gd name="connsiteX8" fmla="*/ 186747 w 423195"/>
                <a:gd name="connsiteY8" fmla="*/ 362658 h 369924"/>
                <a:gd name="connsiteX9" fmla="*/ 57588 w 423195"/>
                <a:gd name="connsiteY9" fmla="*/ 90528 h 369924"/>
                <a:gd name="connsiteX10" fmla="*/ 110356 w 423195"/>
                <a:gd name="connsiteY10" fmla="*/ 45666 h 369924"/>
                <a:gd name="connsiteX11" fmla="*/ 126644 w 423195"/>
                <a:gd name="connsiteY11" fmla="*/ 43951 h 369924"/>
                <a:gd name="connsiteX12" fmla="*/ 199891 w 423195"/>
                <a:gd name="connsiteY12" fmla="*/ 69574 h 369924"/>
                <a:gd name="connsiteX13" fmla="*/ 225990 w 423195"/>
                <a:gd name="connsiteY13" fmla="*/ 69574 h 369924"/>
                <a:gd name="connsiteX14" fmla="*/ 315525 w 423195"/>
                <a:gd name="connsiteY14" fmla="*/ 45666 h 369924"/>
                <a:gd name="connsiteX15" fmla="*/ 368388 w 423195"/>
                <a:gd name="connsiteY15" fmla="*/ 90528 h 369924"/>
                <a:gd name="connsiteX16" fmla="*/ 216751 w 423195"/>
                <a:gd name="connsiteY16" fmla="*/ 324843 h 369924"/>
                <a:gd name="connsiteX17" fmla="*/ 209226 w 423195"/>
                <a:gd name="connsiteY17" fmla="*/ 324843 h 369924"/>
                <a:gd name="connsiteX18" fmla="*/ 57588 w 423195"/>
                <a:gd name="connsiteY18" fmla="*/ 90528 h 36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3195" h="369924">
                  <a:moveTo>
                    <a:pt x="186747" y="362658"/>
                  </a:moveTo>
                  <a:cubicBezTo>
                    <a:pt x="194662" y="367411"/>
                    <a:pt x="203711" y="369906"/>
                    <a:pt x="212940" y="369897"/>
                  </a:cubicBezTo>
                  <a:cubicBezTo>
                    <a:pt x="222199" y="369925"/>
                    <a:pt x="231286" y="367420"/>
                    <a:pt x="239230" y="362658"/>
                  </a:cubicBezTo>
                  <a:cubicBezTo>
                    <a:pt x="297522" y="328082"/>
                    <a:pt x="481831" y="204733"/>
                    <a:pt x="406965" y="69288"/>
                  </a:cubicBezTo>
                  <a:cubicBezTo>
                    <a:pt x="386676" y="32521"/>
                    <a:pt x="359340" y="10042"/>
                    <a:pt x="324859" y="2613"/>
                  </a:cubicBezTo>
                  <a:cubicBezTo>
                    <a:pt x="278853" y="-6912"/>
                    <a:pt x="234372" y="13376"/>
                    <a:pt x="212940" y="25758"/>
                  </a:cubicBezTo>
                  <a:cubicBezTo>
                    <a:pt x="191605" y="13376"/>
                    <a:pt x="147123" y="-7389"/>
                    <a:pt x="101117" y="2613"/>
                  </a:cubicBezTo>
                  <a:cubicBezTo>
                    <a:pt x="66922" y="10138"/>
                    <a:pt x="39300" y="32616"/>
                    <a:pt x="19012" y="69288"/>
                  </a:cubicBezTo>
                  <a:cubicBezTo>
                    <a:pt x="-55855" y="204733"/>
                    <a:pt x="128454" y="328082"/>
                    <a:pt x="186747" y="362658"/>
                  </a:cubicBezTo>
                  <a:close/>
                  <a:moveTo>
                    <a:pt x="57588" y="90528"/>
                  </a:moveTo>
                  <a:cubicBezTo>
                    <a:pt x="71590" y="65097"/>
                    <a:pt x="88925" y="50428"/>
                    <a:pt x="110356" y="45666"/>
                  </a:cubicBezTo>
                  <a:cubicBezTo>
                    <a:pt x="115700" y="44485"/>
                    <a:pt x="121167" y="43913"/>
                    <a:pt x="126644" y="43951"/>
                  </a:cubicBezTo>
                  <a:cubicBezTo>
                    <a:pt x="164172" y="43951"/>
                    <a:pt x="199606" y="69288"/>
                    <a:pt x="199891" y="69574"/>
                  </a:cubicBezTo>
                  <a:cubicBezTo>
                    <a:pt x="207683" y="75203"/>
                    <a:pt x="218198" y="75203"/>
                    <a:pt x="225990" y="69574"/>
                  </a:cubicBezTo>
                  <a:cubicBezTo>
                    <a:pt x="226466" y="69574"/>
                    <a:pt x="272758" y="36045"/>
                    <a:pt x="315525" y="45666"/>
                  </a:cubicBezTo>
                  <a:cubicBezTo>
                    <a:pt x="337051" y="50428"/>
                    <a:pt x="354387" y="64716"/>
                    <a:pt x="368388" y="90528"/>
                  </a:cubicBezTo>
                  <a:cubicBezTo>
                    <a:pt x="424110" y="191303"/>
                    <a:pt x="266376" y="295316"/>
                    <a:pt x="216751" y="324843"/>
                  </a:cubicBezTo>
                  <a:cubicBezTo>
                    <a:pt x="214417" y="326167"/>
                    <a:pt x="211559" y="326167"/>
                    <a:pt x="209226" y="324843"/>
                  </a:cubicBezTo>
                  <a:cubicBezTo>
                    <a:pt x="159601" y="295316"/>
                    <a:pt x="1867" y="191303"/>
                    <a:pt x="57588" y="905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8A437A11-FF17-43D1-B24C-649DE7AF06BC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2FB9BA1-8542-4005-93B3-BB22F125B796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A1CF87D-76BE-4C5D-A37E-D2BA1C71771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4307621F-FBD8-4DAC-B2B3-9D50A82E1DBC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D1549061-854C-4B2F-838F-4438FA9DFFDE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30F0410B-FFBC-4665-879F-7CCEE014BE94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C8EDE8EC-9FA0-4088-B839-1B58BCA05C2C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A77B69F-3E1F-4B00-A950-5950817644FF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0F173748-1EB1-4841-8E1F-B92F3D4CF7D7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37D54D92-73C7-45BB-A349-F8FC9644B38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625D03CC-3E0E-4A9A-9411-8CF9D130A367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0F17A69F-AEF8-4C55-988D-0B263AAF66F6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281FD820-A385-4E24-8900-4982606AD4A0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A6F2DA20-6066-4D64-915C-5A5D44394E6F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CC23F3FA-FFDC-4DEC-B60F-DCB04473CB5C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3188C33-4C66-4A50-BA26-ED87B257FE01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D0A56A22-E24D-47F2-9A28-36683889738E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896A0738-1E7C-4DEE-89E9-6F7413AF0A34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C9A034E6-2181-4193-BA51-7FB6CC2B2A24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D4C05538-3810-41A8-A1D8-45D287D8B62E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A85FDDA-2309-4D54-BFA8-465CBC28C7E3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6203A52-1ED2-484B-9F6D-5F913DEE35F8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CAE7522B-B649-4CFC-8800-16AE6AE90D32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3DAA417F-F61C-4A8A-8263-FD7E5BB78AA1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38BFCE27-E041-4755-B91F-86BB146B87C2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97CFC27E-0119-4435-9FE8-2981CA6459DC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55A1B393-0E15-4F30-AB3F-3BB026D90348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6BC3D398-01AA-4F0D-A727-5A5C2DA677FD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687042-C2B4-406A-BB60-03E3763EF931}"/>
              </a:ext>
            </a:extLst>
          </p:cNvPr>
          <p:cNvGrpSpPr/>
          <p:nvPr/>
        </p:nvGrpSpPr>
        <p:grpSpPr>
          <a:xfrm>
            <a:off x="3935449" y="6226678"/>
            <a:ext cx="4321102" cy="135731"/>
            <a:chOff x="3567979" y="6226678"/>
            <a:chExt cx="4321102" cy="135731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3819E76-41E0-47B1-843E-6162B0E3FB69}"/>
                </a:ext>
              </a:extLst>
            </p:cNvPr>
            <p:cNvSpPr txBox="1"/>
            <p:nvPr/>
          </p:nvSpPr>
          <p:spPr>
            <a:xfrm>
              <a:off x="3567979" y="6226678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B4F2ADE-C309-406D-A80D-B8722A8F2985}"/>
                </a:ext>
              </a:extLst>
            </p:cNvPr>
            <p:cNvSpPr txBox="1"/>
            <p:nvPr/>
          </p:nvSpPr>
          <p:spPr>
            <a:xfrm>
              <a:off x="5143876" y="6226678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DE32771-6D98-4D62-9184-13486875CC10}"/>
                </a:ext>
              </a:extLst>
            </p:cNvPr>
            <p:cNvSpPr txBox="1"/>
            <p:nvPr/>
          </p:nvSpPr>
          <p:spPr>
            <a:xfrm>
              <a:off x="6982454" y="6226678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7AF9F7D-0467-4655-BCBD-41DA4137FA59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A1A7420-7805-446B-9BB4-83E7F06A59E3}"/>
                </a:ext>
              </a:extLst>
            </p:cNvPr>
            <p:cNvSpPr/>
            <p:nvPr/>
          </p:nvSpPr>
          <p:spPr>
            <a:xfrm flipH="1">
              <a:off x="6812785" y="6265990"/>
              <a:ext cx="63598" cy="63598"/>
            </a:xfrm>
            <a:prstGeom prst="ellipse">
              <a:avLst/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BBFB9F84-C575-497B-B37F-9B3D154C5F79}"/>
              </a:ext>
            </a:extLst>
          </p:cNvPr>
          <p:cNvSpPr/>
          <p:nvPr/>
        </p:nvSpPr>
        <p:spPr>
          <a:xfrm>
            <a:off x="1000050" y="5154435"/>
            <a:ext cx="10191901" cy="559612"/>
          </a:xfrm>
          <a:custGeom>
            <a:avLst/>
            <a:gdLst/>
            <a:ahLst/>
            <a:cxnLst/>
            <a:rect l="l" t="t" r="r" b="b"/>
            <a:pathLst>
              <a:path w="10191901" h="559612">
                <a:moveTo>
                  <a:pt x="7443214" y="461314"/>
                </a:moveTo>
                <a:lnTo>
                  <a:pt x="7480248" y="461314"/>
                </a:lnTo>
                <a:lnTo>
                  <a:pt x="7454873" y="526923"/>
                </a:lnTo>
                <a:lnTo>
                  <a:pt x="7429956" y="526923"/>
                </a:lnTo>
                <a:close/>
                <a:moveTo>
                  <a:pt x="6566915" y="461314"/>
                </a:moveTo>
                <a:lnTo>
                  <a:pt x="6603948" y="461314"/>
                </a:lnTo>
                <a:lnTo>
                  <a:pt x="6578573" y="526923"/>
                </a:lnTo>
                <a:lnTo>
                  <a:pt x="6553656" y="526923"/>
                </a:lnTo>
                <a:close/>
                <a:moveTo>
                  <a:pt x="8555354" y="402107"/>
                </a:moveTo>
                <a:cubicBezTo>
                  <a:pt x="8547581" y="402107"/>
                  <a:pt x="8540989" y="404888"/>
                  <a:pt x="8535579" y="410451"/>
                </a:cubicBezTo>
                <a:cubicBezTo>
                  <a:pt x="8530169" y="416014"/>
                  <a:pt x="8527464" y="423672"/>
                  <a:pt x="8527464" y="433425"/>
                </a:cubicBezTo>
                <a:cubicBezTo>
                  <a:pt x="8527464" y="443179"/>
                  <a:pt x="8530169" y="450913"/>
                  <a:pt x="8535579" y="456628"/>
                </a:cubicBezTo>
                <a:cubicBezTo>
                  <a:pt x="8540989" y="462343"/>
                  <a:pt x="8547581" y="465201"/>
                  <a:pt x="8555354" y="465201"/>
                </a:cubicBezTo>
                <a:cubicBezTo>
                  <a:pt x="8563126" y="465201"/>
                  <a:pt x="8569717" y="462381"/>
                  <a:pt x="8575127" y="456742"/>
                </a:cubicBezTo>
                <a:cubicBezTo>
                  <a:pt x="8580538" y="451104"/>
                  <a:pt x="8583243" y="443407"/>
                  <a:pt x="8583243" y="433654"/>
                </a:cubicBezTo>
                <a:cubicBezTo>
                  <a:pt x="8583243" y="423900"/>
                  <a:pt x="8580538" y="416204"/>
                  <a:pt x="8575127" y="410565"/>
                </a:cubicBezTo>
                <a:cubicBezTo>
                  <a:pt x="8569717" y="404926"/>
                  <a:pt x="8563126" y="402107"/>
                  <a:pt x="8555354" y="402107"/>
                </a:cubicBezTo>
                <a:close/>
                <a:moveTo>
                  <a:pt x="8409811" y="402107"/>
                </a:moveTo>
                <a:cubicBezTo>
                  <a:pt x="8402039" y="402107"/>
                  <a:pt x="8395448" y="404926"/>
                  <a:pt x="8390038" y="410565"/>
                </a:cubicBezTo>
                <a:cubicBezTo>
                  <a:pt x="8384627" y="416204"/>
                  <a:pt x="8381922" y="423900"/>
                  <a:pt x="8381922" y="433654"/>
                </a:cubicBezTo>
                <a:cubicBezTo>
                  <a:pt x="8381922" y="443407"/>
                  <a:pt x="8384627" y="451104"/>
                  <a:pt x="8390038" y="456742"/>
                </a:cubicBezTo>
                <a:cubicBezTo>
                  <a:pt x="8395448" y="462381"/>
                  <a:pt x="8402039" y="465201"/>
                  <a:pt x="8409811" y="465201"/>
                </a:cubicBezTo>
                <a:cubicBezTo>
                  <a:pt x="8417584" y="465201"/>
                  <a:pt x="8424213" y="462343"/>
                  <a:pt x="8429700" y="456628"/>
                </a:cubicBezTo>
                <a:cubicBezTo>
                  <a:pt x="8435186" y="450913"/>
                  <a:pt x="8437929" y="443179"/>
                  <a:pt x="8437929" y="433425"/>
                </a:cubicBezTo>
                <a:cubicBezTo>
                  <a:pt x="8437929" y="423672"/>
                  <a:pt x="8435224" y="416014"/>
                  <a:pt x="8429814" y="410451"/>
                </a:cubicBezTo>
                <a:cubicBezTo>
                  <a:pt x="8424403" y="404888"/>
                  <a:pt x="8417736" y="402107"/>
                  <a:pt x="8409811" y="402107"/>
                </a:cubicBezTo>
                <a:close/>
                <a:moveTo>
                  <a:pt x="8250554" y="402107"/>
                </a:moveTo>
                <a:cubicBezTo>
                  <a:pt x="8242781" y="402107"/>
                  <a:pt x="8236189" y="404888"/>
                  <a:pt x="8230779" y="410451"/>
                </a:cubicBezTo>
                <a:cubicBezTo>
                  <a:pt x="8225369" y="416014"/>
                  <a:pt x="8222664" y="423672"/>
                  <a:pt x="8222664" y="433425"/>
                </a:cubicBezTo>
                <a:cubicBezTo>
                  <a:pt x="8222664" y="443179"/>
                  <a:pt x="8225369" y="450913"/>
                  <a:pt x="8230779" y="456628"/>
                </a:cubicBezTo>
                <a:cubicBezTo>
                  <a:pt x="8236189" y="462343"/>
                  <a:pt x="8242781" y="465201"/>
                  <a:pt x="8250554" y="465201"/>
                </a:cubicBezTo>
                <a:cubicBezTo>
                  <a:pt x="8258326" y="465201"/>
                  <a:pt x="8264917" y="462381"/>
                  <a:pt x="8270327" y="456742"/>
                </a:cubicBezTo>
                <a:cubicBezTo>
                  <a:pt x="8275738" y="451104"/>
                  <a:pt x="8278443" y="443407"/>
                  <a:pt x="8278443" y="433654"/>
                </a:cubicBezTo>
                <a:cubicBezTo>
                  <a:pt x="8278443" y="423900"/>
                  <a:pt x="8275738" y="416204"/>
                  <a:pt x="8270327" y="410565"/>
                </a:cubicBezTo>
                <a:cubicBezTo>
                  <a:pt x="8264917" y="404926"/>
                  <a:pt x="8258326" y="402107"/>
                  <a:pt x="8250554" y="402107"/>
                </a:cubicBezTo>
                <a:close/>
                <a:moveTo>
                  <a:pt x="6193154" y="402107"/>
                </a:moveTo>
                <a:cubicBezTo>
                  <a:pt x="6185381" y="402107"/>
                  <a:pt x="6178790" y="404888"/>
                  <a:pt x="6173380" y="410451"/>
                </a:cubicBezTo>
                <a:cubicBezTo>
                  <a:pt x="6167969" y="416014"/>
                  <a:pt x="6165264" y="423672"/>
                  <a:pt x="6165264" y="433425"/>
                </a:cubicBezTo>
                <a:cubicBezTo>
                  <a:pt x="6165264" y="443179"/>
                  <a:pt x="6167969" y="450913"/>
                  <a:pt x="6173380" y="456628"/>
                </a:cubicBezTo>
                <a:cubicBezTo>
                  <a:pt x="6178790" y="462343"/>
                  <a:pt x="6185381" y="465201"/>
                  <a:pt x="6193154" y="465201"/>
                </a:cubicBezTo>
                <a:cubicBezTo>
                  <a:pt x="6200926" y="465201"/>
                  <a:pt x="6207518" y="462381"/>
                  <a:pt x="6212928" y="456742"/>
                </a:cubicBezTo>
                <a:cubicBezTo>
                  <a:pt x="6218338" y="451104"/>
                  <a:pt x="6221043" y="443407"/>
                  <a:pt x="6221043" y="433654"/>
                </a:cubicBezTo>
                <a:cubicBezTo>
                  <a:pt x="6221043" y="423900"/>
                  <a:pt x="6218338" y="416204"/>
                  <a:pt x="6212928" y="410565"/>
                </a:cubicBezTo>
                <a:cubicBezTo>
                  <a:pt x="6207518" y="404926"/>
                  <a:pt x="6200926" y="402107"/>
                  <a:pt x="6193154" y="402107"/>
                </a:cubicBezTo>
                <a:close/>
                <a:moveTo>
                  <a:pt x="5980937" y="402107"/>
                </a:moveTo>
                <a:cubicBezTo>
                  <a:pt x="5973164" y="402107"/>
                  <a:pt x="5966573" y="404926"/>
                  <a:pt x="5961163" y="410565"/>
                </a:cubicBezTo>
                <a:cubicBezTo>
                  <a:pt x="5955753" y="416204"/>
                  <a:pt x="5953048" y="423900"/>
                  <a:pt x="5953048" y="433654"/>
                </a:cubicBezTo>
                <a:cubicBezTo>
                  <a:pt x="5953048" y="443407"/>
                  <a:pt x="5955753" y="451104"/>
                  <a:pt x="5961163" y="456742"/>
                </a:cubicBezTo>
                <a:cubicBezTo>
                  <a:pt x="5966573" y="462381"/>
                  <a:pt x="5973164" y="465201"/>
                  <a:pt x="5980937" y="465201"/>
                </a:cubicBezTo>
                <a:cubicBezTo>
                  <a:pt x="5988709" y="465201"/>
                  <a:pt x="5995339" y="462343"/>
                  <a:pt x="6000825" y="456628"/>
                </a:cubicBezTo>
                <a:cubicBezTo>
                  <a:pt x="6006311" y="450913"/>
                  <a:pt x="6009055" y="443179"/>
                  <a:pt x="6009055" y="433425"/>
                </a:cubicBezTo>
                <a:cubicBezTo>
                  <a:pt x="6009055" y="423672"/>
                  <a:pt x="6006350" y="416014"/>
                  <a:pt x="6000939" y="410451"/>
                </a:cubicBezTo>
                <a:cubicBezTo>
                  <a:pt x="5995529" y="404888"/>
                  <a:pt x="5988862" y="402107"/>
                  <a:pt x="5980937" y="402107"/>
                </a:cubicBezTo>
                <a:close/>
                <a:moveTo>
                  <a:pt x="7611006" y="401878"/>
                </a:moveTo>
                <a:cubicBezTo>
                  <a:pt x="7603386" y="401878"/>
                  <a:pt x="7597062" y="404584"/>
                  <a:pt x="7592033" y="409994"/>
                </a:cubicBezTo>
                <a:cubicBezTo>
                  <a:pt x="7587004" y="415404"/>
                  <a:pt x="7584489" y="423291"/>
                  <a:pt x="7584489" y="433654"/>
                </a:cubicBezTo>
                <a:cubicBezTo>
                  <a:pt x="7584489" y="443865"/>
                  <a:pt x="7586966" y="451713"/>
                  <a:pt x="7591919" y="457200"/>
                </a:cubicBezTo>
                <a:cubicBezTo>
                  <a:pt x="7596872" y="462686"/>
                  <a:pt x="7603082" y="465429"/>
                  <a:pt x="7610550" y="465429"/>
                </a:cubicBezTo>
                <a:cubicBezTo>
                  <a:pt x="7618017" y="465429"/>
                  <a:pt x="7624380" y="462686"/>
                  <a:pt x="7629638" y="457200"/>
                </a:cubicBezTo>
                <a:cubicBezTo>
                  <a:pt x="7634896" y="451713"/>
                  <a:pt x="7637524" y="443865"/>
                  <a:pt x="7637524" y="433654"/>
                </a:cubicBezTo>
                <a:cubicBezTo>
                  <a:pt x="7637524" y="423443"/>
                  <a:pt x="7634972" y="415594"/>
                  <a:pt x="7629866" y="410108"/>
                </a:cubicBezTo>
                <a:cubicBezTo>
                  <a:pt x="7624761" y="404622"/>
                  <a:pt x="7618474" y="401878"/>
                  <a:pt x="7611006" y="401878"/>
                </a:cubicBezTo>
                <a:close/>
                <a:moveTo>
                  <a:pt x="7161046" y="399364"/>
                </a:moveTo>
                <a:cubicBezTo>
                  <a:pt x="7154493" y="399364"/>
                  <a:pt x="7148968" y="401269"/>
                  <a:pt x="7144473" y="405079"/>
                </a:cubicBezTo>
                <a:cubicBezTo>
                  <a:pt x="7139977" y="408889"/>
                  <a:pt x="7137196" y="414299"/>
                  <a:pt x="7136129" y="421309"/>
                </a:cubicBezTo>
                <a:lnTo>
                  <a:pt x="7185049" y="421309"/>
                </a:lnTo>
                <a:cubicBezTo>
                  <a:pt x="7185049" y="414604"/>
                  <a:pt x="7182763" y="409270"/>
                  <a:pt x="7178191" y="405307"/>
                </a:cubicBezTo>
                <a:cubicBezTo>
                  <a:pt x="7173619" y="401345"/>
                  <a:pt x="7167904" y="399364"/>
                  <a:pt x="7161046" y="399364"/>
                </a:cubicBezTo>
                <a:close/>
                <a:moveTo>
                  <a:pt x="6884821" y="399364"/>
                </a:moveTo>
                <a:cubicBezTo>
                  <a:pt x="6878268" y="399364"/>
                  <a:pt x="6872743" y="401269"/>
                  <a:pt x="6868248" y="405079"/>
                </a:cubicBezTo>
                <a:cubicBezTo>
                  <a:pt x="6863752" y="408889"/>
                  <a:pt x="6860971" y="414299"/>
                  <a:pt x="6859904" y="421309"/>
                </a:cubicBezTo>
                <a:lnTo>
                  <a:pt x="6908824" y="421309"/>
                </a:lnTo>
                <a:cubicBezTo>
                  <a:pt x="6908824" y="414604"/>
                  <a:pt x="6906538" y="409270"/>
                  <a:pt x="6901966" y="405307"/>
                </a:cubicBezTo>
                <a:cubicBezTo>
                  <a:pt x="6897394" y="401345"/>
                  <a:pt x="6891679" y="399364"/>
                  <a:pt x="6884821" y="399364"/>
                </a:cubicBezTo>
                <a:close/>
                <a:moveTo>
                  <a:pt x="4716093" y="392049"/>
                </a:moveTo>
                <a:cubicBezTo>
                  <a:pt x="4709387" y="392049"/>
                  <a:pt x="4703139" y="393687"/>
                  <a:pt x="4697348" y="396964"/>
                </a:cubicBezTo>
                <a:cubicBezTo>
                  <a:pt x="4691557" y="400240"/>
                  <a:pt x="4686870" y="405041"/>
                  <a:pt x="4683288" y="411365"/>
                </a:cubicBezTo>
                <a:cubicBezTo>
                  <a:pt x="4679707" y="417690"/>
                  <a:pt x="4677917" y="425196"/>
                  <a:pt x="4677917" y="433882"/>
                </a:cubicBezTo>
                <a:cubicBezTo>
                  <a:pt x="4677917" y="442569"/>
                  <a:pt x="4679707" y="450189"/>
                  <a:pt x="4683288" y="456742"/>
                </a:cubicBezTo>
                <a:cubicBezTo>
                  <a:pt x="4686870" y="463296"/>
                  <a:pt x="4691595" y="468287"/>
                  <a:pt x="4697462" y="471716"/>
                </a:cubicBezTo>
                <a:cubicBezTo>
                  <a:pt x="4703330" y="475145"/>
                  <a:pt x="4709540" y="476859"/>
                  <a:pt x="4716093" y="476859"/>
                </a:cubicBezTo>
                <a:cubicBezTo>
                  <a:pt x="4722799" y="476859"/>
                  <a:pt x="4729047" y="475183"/>
                  <a:pt x="4734838" y="471830"/>
                </a:cubicBezTo>
                <a:cubicBezTo>
                  <a:pt x="4740629" y="468477"/>
                  <a:pt x="4745316" y="463562"/>
                  <a:pt x="4748897" y="457085"/>
                </a:cubicBezTo>
                <a:cubicBezTo>
                  <a:pt x="4752478" y="450608"/>
                  <a:pt x="4754269" y="443026"/>
                  <a:pt x="4754269" y="434340"/>
                </a:cubicBezTo>
                <a:cubicBezTo>
                  <a:pt x="4754269" y="425653"/>
                  <a:pt x="4752478" y="418109"/>
                  <a:pt x="4748897" y="411708"/>
                </a:cubicBezTo>
                <a:cubicBezTo>
                  <a:pt x="4745316" y="405307"/>
                  <a:pt x="4740629" y="400431"/>
                  <a:pt x="4734838" y="397078"/>
                </a:cubicBezTo>
                <a:cubicBezTo>
                  <a:pt x="4729047" y="393725"/>
                  <a:pt x="4722799" y="392049"/>
                  <a:pt x="4716093" y="392049"/>
                </a:cubicBezTo>
                <a:close/>
                <a:moveTo>
                  <a:pt x="4124628" y="392049"/>
                </a:moveTo>
                <a:cubicBezTo>
                  <a:pt x="4117923" y="392049"/>
                  <a:pt x="4111713" y="393649"/>
                  <a:pt x="4105998" y="396849"/>
                </a:cubicBezTo>
                <a:cubicBezTo>
                  <a:pt x="4100283" y="400050"/>
                  <a:pt x="4095749" y="404812"/>
                  <a:pt x="4092396" y="411137"/>
                </a:cubicBezTo>
                <a:cubicBezTo>
                  <a:pt x="4089043" y="417461"/>
                  <a:pt x="4087367" y="425196"/>
                  <a:pt x="4087367" y="434340"/>
                </a:cubicBezTo>
                <a:cubicBezTo>
                  <a:pt x="4087367" y="447903"/>
                  <a:pt x="4090834" y="458381"/>
                  <a:pt x="4097768" y="465772"/>
                </a:cubicBezTo>
                <a:cubicBezTo>
                  <a:pt x="4104702" y="473164"/>
                  <a:pt x="4113427" y="476859"/>
                  <a:pt x="4123943" y="476859"/>
                </a:cubicBezTo>
                <a:cubicBezTo>
                  <a:pt x="4130648" y="476859"/>
                  <a:pt x="4136935" y="475259"/>
                  <a:pt x="4142802" y="472059"/>
                </a:cubicBezTo>
                <a:cubicBezTo>
                  <a:pt x="4148670" y="468858"/>
                  <a:pt x="4153432" y="464058"/>
                  <a:pt x="4157090" y="457657"/>
                </a:cubicBezTo>
                <a:cubicBezTo>
                  <a:pt x="4160747" y="451256"/>
                  <a:pt x="4162576" y="443484"/>
                  <a:pt x="4162576" y="434340"/>
                </a:cubicBezTo>
                <a:cubicBezTo>
                  <a:pt x="4162576" y="425196"/>
                  <a:pt x="4160823" y="417461"/>
                  <a:pt x="4157318" y="411137"/>
                </a:cubicBezTo>
                <a:cubicBezTo>
                  <a:pt x="4153813" y="404812"/>
                  <a:pt x="4149165" y="400050"/>
                  <a:pt x="4143373" y="396849"/>
                </a:cubicBezTo>
                <a:cubicBezTo>
                  <a:pt x="4137583" y="393649"/>
                  <a:pt x="4131334" y="392049"/>
                  <a:pt x="4124628" y="392049"/>
                </a:cubicBezTo>
                <a:close/>
                <a:moveTo>
                  <a:pt x="3506418" y="392049"/>
                </a:moveTo>
                <a:cubicBezTo>
                  <a:pt x="3499712" y="392049"/>
                  <a:pt x="3493464" y="393687"/>
                  <a:pt x="3487673" y="396964"/>
                </a:cubicBezTo>
                <a:cubicBezTo>
                  <a:pt x="3481881" y="400240"/>
                  <a:pt x="3477195" y="405041"/>
                  <a:pt x="3473614" y="411365"/>
                </a:cubicBezTo>
                <a:cubicBezTo>
                  <a:pt x="3470032" y="417690"/>
                  <a:pt x="3468242" y="425196"/>
                  <a:pt x="3468242" y="433882"/>
                </a:cubicBezTo>
                <a:cubicBezTo>
                  <a:pt x="3468242" y="442569"/>
                  <a:pt x="3470032" y="450189"/>
                  <a:pt x="3473614" y="456742"/>
                </a:cubicBezTo>
                <a:cubicBezTo>
                  <a:pt x="3477195" y="463296"/>
                  <a:pt x="3481920" y="468287"/>
                  <a:pt x="3487787" y="471716"/>
                </a:cubicBezTo>
                <a:cubicBezTo>
                  <a:pt x="3493654" y="475145"/>
                  <a:pt x="3499865" y="476859"/>
                  <a:pt x="3506418" y="476859"/>
                </a:cubicBezTo>
                <a:cubicBezTo>
                  <a:pt x="3513123" y="476859"/>
                  <a:pt x="3519372" y="475183"/>
                  <a:pt x="3525163" y="471830"/>
                </a:cubicBezTo>
                <a:cubicBezTo>
                  <a:pt x="3530954" y="468477"/>
                  <a:pt x="3535640" y="463562"/>
                  <a:pt x="3539222" y="457085"/>
                </a:cubicBezTo>
                <a:cubicBezTo>
                  <a:pt x="3542803" y="450608"/>
                  <a:pt x="3544594" y="443026"/>
                  <a:pt x="3544594" y="434340"/>
                </a:cubicBezTo>
                <a:cubicBezTo>
                  <a:pt x="3544594" y="425653"/>
                  <a:pt x="3542803" y="418109"/>
                  <a:pt x="3539222" y="411708"/>
                </a:cubicBezTo>
                <a:cubicBezTo>
                  <a:pt x="3535640" y="405307"/>
                  <a:pt x="3530954" y="400431"/>
                  <a:pt x="3525163" y="397078"/>
                </a:cubicBezTo>
                <a:cubicBezTo>
                  <a:pt x="3519372" y="393725"/>
                  <a:pt x="3513123" y="392049"/>
                  <a:pt x="3506418" y="392049"/>
                </a:cubicBezTo>
                <a:close/>
                <a:moveTo>
                  <a:pt x="3354018" y="392049"/>
                </a:moveTo>
                <a:cubicBezTo>
                  <a:pt x="3347312" y="392049"/>
                  <a:pt x="3341064" y="393687"/>
                  <a:pt x="3335272" y="396964"/>
                </a:cubicBezTo>
                <a:cubicBezTo>
                  <a:pt x="3329481" y="400240"/>
                  <a:pt x="3324795" y="405041"/>
                  <a:pt x="3321214" y="411365"/>
                </a:cubicBezTo>
                <a:cubicBezTo>
                  <a:pt x="3317632" y="417690"/>
                  <a:pt x="3315842" y="425196"/>
                  <a:pt x="3315842" y="433882"/>
                </a:cubicBezTo>
                <a:cubicBezTo>
                  <a:pt x="3315842" y="442569"/>
                  <a:pt x="3317632" y="450189"/>
                  <a:pt x="3321214" y="456742"/>
                </a:cubicBezTo>
                <a:cubicBezTo>
                  <a:pt x="3324795" y="463296"/>
                  <a:pt x="3329519" y="468287"/>
                  <a:pt x="3335387" y="471716"/>
                </a:cubicBezTo>
                <a:cubicBezTo>
                  <a:pt x="3341255" y="475145"/>
                  <a:pt x="3347464" y="476859"/>
                  <a:pt x="3354018" y="476859"/>
                </a:cubicBezTo>
                <a:cubicBezTo>
                  <a:pt x="3360723" y="476859"/>
                  <a:pt x="3366972" y="475183"/>
                  <a:pt x="3372763" y="471830"/>
                </a:cubicBezTo>
                <a:cubicBezTo>
                  <a:pt x="3378554" y="468477"/>
                  <a:pt x="3383240" y="463562"/>
                  <a:pt x="3386822" y="457085"/>
                </a:cubicBezTo>
                <a:cubicBezTo>
                  <a:pt x="3390403" y="450608"/>
                  <a:pt x="3392194" y="443026"/>
                  <a:pt x="3392194" y="434340"/>
                </a:cubicBezTo>
                <a:cubicBezTo>
                  <a:pt x="3392194" y="425653"/>
                  <a:pt x="3390403" y="418109"/>
                  <a:pt x="3386822" y="411708"/>
                </a:cubicBezTo>
                <a:cubicBezTo>
                  <a:pt x="3383240" y="405307"/>
                  <a:pt x="3378554" y="400431"/>
                  <a:pt x="3372763" y="397078"/>
                </a:cubicBezTo>
                <a:cubicBezTo>
                  <a:pt x="3366972" y="393725"/>
                  <a:pt x="3360723" y="392049"/>
                  <a:pt x="3354018" y="392049"/>
                </a:cubicBezTo>
                <a:close/>
                <a:moveTo>
                  <a:pt x="2591105" y="392049"/>
                </a:moveTo>
                <a:cubicBezTo>
                  <a:pt x="2584400" y="392049"/>
                  <a:pt x="2578189" y="393649"/>
                  <a:pt x="2572473" y="396849"/>
                </a:cubicBezTo>
                <a:cubicBezTo>
                  <a:pt x="2566759" y="400050"/>
                  <a:pt x="2562225" y="404812"/>
                  <a:pt x="2558872" y="411137"/>
                </a:cubicBezTo>
                <a:cubicBezTo>
                  <a:pt x="2555520" y="417461"/>
                  <a:pt x="2553843" y="425196"/>
                  <a:pt x="2553843" y="434340"/>
                </a:cubicBezTo>
                <a:cubicBezTo>
                  <a:pt x="2553843" y="447903"/>
                  <a:pt x="2557311" y="458381"/>
                  <a:pt x="2564244" y="465772"/>
                </a:cubicBezTo>
                <a:cubicBezTo>
                  <a:pt x="2571179" y="473164"/>
                  <a:pt x="2579904" y="476859"/>
                  <a:pt x="2590419" y="476859"/>
                </a:cubicBezTo>
                <a:cubicBezTo>
                  <a:pt x="2597125" y="476859"/>
                  <a:pt x="2603411" y="475259"/>
                  <a:pt x="2609278" y="472059"/>
                </a:cubicBezTo>
                <a:cubicBezTo>
                  <a:pt x="2615146" y="468858"/>
                  <a:pt x="2619909" y="464058"/>
                  <a:pt x="2623566" y="457657"/>
                </a:cubicBezTo>
                <a:cubicBezTo>
                  <a:pt x="2627223" y="451256"/>
                  <a:pt x="2629053" y="443484"/>
                  <a:pt x="2629053" y="434340"/>
                </a:cubicBezTo>
                <a:cubicBezTo>
                  <a:pt x="2629053" y="425196"/>
                  <a:pt x="2627300" y="417461"/>
                  <a:pt x="2623794" y="411137"/>
                </a:cubicBezTo>
                <a:cubicBezTo>
                  <a:pt x="2620289" y="404812"/>
                  <a:pt x="2615642" y="400050"/>
                  <a:pt x="2609850" y="396849"/>
                </a:cubicBezTo>
                <a:cubicBezTo>
                  <a:pt x="2604059" y="393649"/>
                  <a:pt x="2597810" y="392049"/>
                  <a:pt x="2591105" y="392049"/>
                </a:cubicBezTo>
                <a:close/>
                <a:moveTo>
                  <a:pt x="2086280" y="392049"/>
                </a:moveTo>
                <a:cubicBezTo>
                  <a:pt x="2079574" y="392049"/>
                  <a:pt x="2073364" y="393649"/>
                  <a:pt x="2067649" y="396849"/>
                </a:cubicBezTo>
                <a:cubicBezTo>
                  <a:pt x="2061933" y="400050"/>
                  <a:pt x="2057399" y="404812"/>
                  <a:pt x="2054047" y="411137"/>
                </a:cubicBezTo>
                <a:cubicBezTo>
                  <a:pt x="2050694" y="417461"/>
                  <a:pt x="2049018" y="425196"/>
                  <a:pt x="2049018" y="434340"/>
                </a:cubicBezTo>
                <a:cubicBezTo>
                  <a:pt x="2049018" y="447903"/>
                  <a:pt x="2052485" y="458381"/>
                  <a:pt x="2059419" y="465772"/>
                </a:cubicBezTo>
                <a:cubicBezTo>
                  <a:pt x="2066353" y="473164"/>
                  <a:pt x="2075078" y="476859"/>
                  <a:pt x="2085594" y="476859"/>
                </a:cubicBezTo>
                <a:cubicBezTo>
                  <a:pt x="2092300" y="476859"/>
                  <a:pt x="2098586" y="475259"/>
                  <a:pt x="2104454" y="472059"/>
                </a:cubicBezTo>
                <a:cubicBezTo>
                  <a:pt x="2110321" y="468858"/>
                  <a:pt x="2115084" y="464058"/>
                  <a:pt x="2118741" y="457657"/>
                </a:cubicBezTo>
                <a:cubicBezTo>
                  <a:pt x="2122399" y="451256"/>
                  <a:pt x="2124227" y="443484"/>
                  <a:pt x="2124227" y="434340"/>
                </a:cubicBezTo>
                <a:cubicBezTo>
                  <a:pt x="2124227" y="425196"/>
                  <a:pt x="2122475" y="417461"/>
                  <a:pt x="2118970" y="411137"/>
                </a:cubicBezTo>
                <a:cubicBezTo>
                  <a:pt x="2115464" y="404812"/>
                  <a:pt x="2110816" y="400050"/>
                  <a:pt x="2105024" y="396849"/>
                </a:cubicBezTo>
                <a:cubicBezTo>
                  <a:pt x="2099233" y="393649"/>
                  <a:pt x="2092986" y="392049"/>
                  <a:pt x="2086280" y="392049"/>
                </a:cubicBezTo>
                <a:close/>
                <a:moveTo>
                  <a:pt x="1801444" y="392049"/>
                </a:moveTo>
                <a:cubicBezTo>
                  <a:pt x="1794738" y="392049"/>
                  <a:pt x="1788490" y="393687"/>
                  <a:pt x="1782699" y="396964"/>
                </a:cubicBezTo>
                <a:cubicBezTo>
                  <a:pt x="1776908" y="400240"/>
                  <a:pt x="1772221" y="405041"/>
                  <a:pt x="1768640" y="411365"/>
                </a:cubicBezTo>
                <a:cubicBezTo>
                  <a:pt x="1765059" y="417690"/>
                  <a:pt x="1763268" y="425196"/>
                  <a:pt x="1763268" y="433882"/>
                </a:cubicBezTo>
                <a:cubicBezTo>
                  <a:pt x="1763268" y="442569"/>
                  <a:pt x="1765059" y="450189"/>
                  <a:pt x="1768640" y="456742"/>
                </a:cubicBezTo>
                <a:cubicBezTo>
                  <a:pt x="1772221" y="463296"/>
                  <a:pt x="1776946" y="468287"/>
                  <a:pt x="1782813" y="471716"/>
                </a:cubicBezTo>
                <a:cubicBezTo>
                  <a:pt x="1788681" y="475145"/>
                  <a:pt x="1794891" y="476859"/>
                  <a:pt x="1801444" y="476859"/>
                </a:cubicBezTo>
                <a:cubicBezTo>
                  <a:pt x="1808150" y="476859"/>
                  <a:pt x="1814398" y="475183"/>
                  <a:pt x="1820189" y="471830"/>
                </a:cubicBezTo>
                <a:cubicBezTo>
                  <a:pt x="1825981" y="468477"/>
                  <a:pt x="1830667" y="463562"/>
                  <a:pt x="1834249" y="457085"/>
                </a:cubicBezTo>
                <a:cubicBezTo>
                  <a:pt x="1837829" y="450608"/>
                  <a:pt x="1839620" y="443026"/>
                  <a:pt x="1839620" y="434340"/>
                </a:cubicBezTo>
                <a:cubicBezTo>
                  <a:pt x="1839620" y="425653"/>
                  <a:pt x="1837829" y="418109"/>
                  <a:pt x="1834249" y="411708"/>
                </a:cubicBezTo>
                <a:cubicBezTo>
                  <a:pt x="1830667" y="405307"/>
                  <a:pt x="1825981" y="400431"/>
                  <a:pt x="1820189" y="397078"/>
                </a:cubicBezTo>
                <a:cubicBezTo>
                  <a:pt x="1814398" y="393725"/>
                  <a:pt x="1808150" y="392049"/>
                  <a:pt x="1801444" y="392049"/>
                </a:cubicBezTo>
                <a:close/>
                <a:moveTo>
                  <a:pt x="1496644" y="392049"/>
                </a:moveTo>
                <a:cubicBezTo>
                  <a:pt x="1489939" y="392049"/>
                  <a:pt x="1483690" y="393687"/>
                  <a:pt x="1477899" y="396964"/>
                </a:cubicBezTo>
                <a:cubicBezTo>
                  <a:pt x="1472108" y="400240"/>
                  <a:pt x="1467421" y="405041"/>
                  <a:pt x="1463840" y="411365"/>
                </a:cubicBezTo>
                <a:cubicBezTo>
                  <a:pt x="1460259" y="417690"/>
                  <a:pt x="1458468" y="425196"/>
                  <a:pt x="1458468" y="433882"/>
                </a:cubicBezTo>
                <a:cubicBezTo>
                  <a:pt x="1458468" y="442569"/>
                  <a:pt x="1460259" y="450189"/>
                  <a:pt x="1463840" y="456742"/>
                </a:cubicBezTo>
                <a:cubicBezTo>
                  <a:pt x="1467421" y="463296"/>
                  <a:pt x="1472146" y="468287"/>
                  <a:pt x="1478013" y="471716"/>
                </a:cubicBezTo>
                <a:cubicBezTo>
                  <a:pt x="1483881" y="475145"/>
                  <a:pt x="1490091" y="476859"/>
                  <a:pt x="1496644" y="476859"/>
                </a:cubicBezTo>
                <a:cubicBezTo>
                  <a:pt x="1503349" y="476859"/>
                  <a:pt x="1509598" y="475183"/>
                  <a:pt x="1515389" y="471830"/>
                </a:cubicBezTo>
                <a:cubicBezTo>
                  <a:pt x="1521180" y="468477"/>
                  <a:pt x="1525867" y="463562"/>
                  <a:pt x="1529448" y="457085"/>
                </a:cubicBezTo>
                <a:cubicBezTo>
                  <a:pt x="1533030" y="450608"/>
                  <a:pt x="1534820" y="443026"/>
                  <a:pt x="1534820" y="434340"/>
                </a:cubicBezTo>
                <a:cubicBezTo>
                  <a:pt x="1534820" y="425653"/>
                  <a:pt x="1533030" y="418109"/>
                  <a:pt x="1529448" y="411708"/>
                </a:cubicBezTo>
                <a:cubicBezTo>
                  <a:pt x="1525867" y="405307"/>
                  <a:pt x="1521180" y="400431"/>
                  <a:pt x="1515389" y="397078"/>
                </a:cubicBezTo>
                <a:cubicBezTo>
                  <a:pt x="1509598" y="393725"/>
                  <a:pt x="1503349" y="392049"/>
                  <a:pt x="1496644" y="392049"/>
                </a:cubicBezTo>
                <a:close/>
                <a:moveTo>
                  <a:pt x="5332017" y="391363"/>
                </a:moveTo>
                <a:cubicBezTo>
                  <a:pt x="5323026" y="391363"/>
                  <a:pt x="5315330" y="394220"/>
                  <a:pt x="5308929" y="399935"/>
                </a:cubicBezTo>
                <a:cubicBezTo>
                  <a:pt x="5302528" y="405650"/>
                  <a:pt x="5298718" y="413385"/>
                  <a:pt x="5297499" y="423138"/>
                </a:cubicBezTo>
                <a:lnTo>
                  <a:pt x="5367222" y="423138"/>
                </a:lnTo>
                <a:cubicBezTo>
                  <a:pt x="5367069" y="413537"/>
                  <a:pt x="5363641" y="405841"/>
                  <a:pt x="5356935" y="400050"/>
                </a:cubicBezTo>
                <a:cubicBezTo>
                  <a:pt x="5350230" y="394258"/>
                  <a:pt x="5341923" y="391363"/>
                  <a:pt x="5332017" y="391363"/>
                </a:cubicBezTo>
                <a:close/>
                <a:moveTo>
                  <a:pt x="3655617" y="391363"/>
                </a:moveTo>
                <a:cubicBezTo>
                  <a:pt x="3646626" y="391363"/>
                  <a:pt x="3638929" y="394220"/>
                  <a:pt x="3632529" y="399935"/>
                </a:cubicBezTo>
                <a:cubicBezTo>
                  <a:pt x="3626128" y="405650"/>
                  <a:pt x="3622318" y="413385"/>
                  <a:pt x="3621099" y="423138"/>
                </a:cubicBezTo>
                <a:lnTo>
                  <a:pt x="3690822" y="423138"/>
                </a:lnTo>
                <a:cubicBezTo>
                  <a:pt x="3690669" y="413537"/>
                  <a:pt x="3687240" y="405841"/>
                  <a:pt x="3680535" y="400050"/>
                </a:cubicBezTo>
                <a:cubicBezTo>
                  <a:pt x="3673829" y="394258"/>
                  <a:pt x="3665523" y="391363"/>
                  <a:pt x="3655617" y="391363"/>
                </a:cubicBezTo>
                <a:close/>
                <a:moveTo>
                  <a:pt x="5001614" y="371475"/>
                </a:moveTo>
                <a:lnTo>
                  <a:pt x="5027446" y="371475"/>
                </a:lnTo>
                <a:lnTo>
                  <a:pt x="5027446" y="441655"/>
                </a:lnTo>
                <a:cubicBezTo>
                  <a:pt x="5027446" y="452932"/>
                  <a:pt x="5030266" y="461581"/>
                  <a:pt x="5035904" y="467601"/>
                </a:cubicBezTo>
                <a:cubicBezTo>
                  <a:pt x="5041543" y="473621"/>
                  <a:pt x="5049239" y="476631"/>
                  <a:pt x="5058993" y="476631"/>
                </a:cubicBezTo>
                <a:cubicBezTo>
                  <a:pt x="5068746" y="476631"/>
                  <a:pt x="5076481" y="473621"/>
                  <a:pt x="5082196" y="467601"/>
                </a:cubicBezTo>
                <a:cubicBezTo>
                  <a:pt x="5087911" y="461581"/>
                  <a:pt x="5090768" y="452932"/>
                  <a:pt x="5090768" y="441655"/>
                </a:cubicBezTo>
                <a:lnTo>
                  <a:pt x="5090768" y="371475"/>
                </a:lnTo>
                <a:lnTo>
                  <a:pt x="5116829" y="371475"/>
                </a:lnTo>
                <a:lnTo>
                  <a:pt x="5116829" y="497433"/>
                </a:lnTo>
                <a:lnTo>
                  <a:pt x="5090768" y="497433"/>
                </a:lnTo>
                <a:lnTo>
                  <a:pt x="5090768" y="482574"/>
                </a:lnTo>
                <a:cubicBezTo>
                  <a:pt x="5086653" y="487756"/>
                  <a:pt x="5081282" y="491833"/>
                  <a:pt x="5074652" y="494804"/>
                </a:cubicBezTo>
                <a:cubicBezTo>
                  <a:pt x="5068023" y="497776"/>
                  <a:pt x="5060974" y="499262"/>
                  <a:pt x="5053507" y="499262"/>
                </a:cubicBezTo>
                <a:cubicBezTo>
                  <a:pt x="5043601" y="499262"/>
                  <a:pt x="5034723" y="497205"/>
                  <a:pt x="5026874" y="493090"/>
                </a:cubicBezTo>
                <a:cubicBezTo>
                  <a:pt x="5019026" y="488975"/>
                  <a:pt x="5012854" y="482879"/>
                  <a:pt x="5008358" y="474802"/>
                </a:cubicBezTo>
                <a:cubicBezTo>
                  <a:pt x="5003863" y="466725"/>
                  <a:pt x="5001614" y="456971"/>
                  <a:pt x="5001614" y="445541"/>
                </a:cubicBezTo>
                <a:close/>
                <a:moveTo>
                  <a:pt x="4797398" y="371475"/>
                </a:moveTo>
                <a:lnTo>
                  <a:pt x="4826430" y="371475"/>
                </a:lnTo>
                <a:lnTo>
                  <a:pt x="4861864" y="467487"/>
                </a:lnTo>
                <a:lnTo>
                  <a:pt x="4898668" y="371475"/>
                </a:lnTo>
                <a:lnTo>
                  <a:pt x="4925643" y="371475"/>
                </a:lnTo>
                <a:lnTo>
                  <a:pt x="4848376" y="556641"/>
                </a:lnTo>
                <a:lnTo>
                  <a:pt x="4821402" y="556641"/>
                </a:lnTo>
                <a:lnTo>
                  <a:pt x="4847005" y="495376"/>
                </a:lnTo>
                <a:close/>
                <a:moveTo>
                  <a:pt x="4211039" y="371475"/>
                </a:moveTo>
                <a:lnTo>
                  <a:pt x="4236871" y="371475"/>
                </a:lnTo>
                <a:lnTo>
                  <a:pt x="4236871" y="441655"/>
                </a:lnTo>
                <a:cubicBezTo>
                  <a:pt x="4236871" y="452932"/>
                  <a:pt x="4239690" y="461581"/>
                  <a:pt x="4245329" y="467601"/>
                </a:cubicBezTo>
                <a:cubicBezTo>
                  <a:pt x="4250968" y="473621"/>
                  <a:pt x="4258664" y="476631"/>
                  <a:pt x="4268418" y="476631"/>
                </a:cubicBezTo>
                <a:cubicBezTo>
                  <a:pt x="4278171" y="476631"/>
                  <a:pt x="4285906" y="473621"/>
                  <a:pt x="4291621" y="467601"/>
                </a:cubicBezTo>
                <a:cubicBezTo>
                  <a:pt x="4297336" y="461581"/>
                  <a:pt x="4300193" y="452932"/>
                  <a:pt x="4300193" y="441655"/>
                </a:cubicBezTo>
                <a:lnTo>
                  <a:pt x="4300193" y="371475"/>
                </a:lnTo>
                <a:lnTo>
                  <a:pt x="4326254" y="371475"/>
                </a:lnTo>
                <a:lnTo>
                  <a:pt x="4326254" y="497433"/>
                </a:lnTo>
                <a:lnTo>
                  <a:pt x="4300193" y="497433"/>
                </a:lnTo>
                <a:lnTo>
                  <a:pt x="4300193" y="482574"/>
                </a:lnTo>
                <a:cubicBezTo>
                  <a:pt x="4296078" y="487756"/>
                  <a:pt x="4290706" y="491833"/>
                  <a:pt x="4284077" y="494804"/>
                </a:cubicBezTo>
                <a:cubicBezTo>
                  <a:pt x="4277448" y="497776"/>
                  <a:pt x="4270399" y="499262"/>
                  <a:pt x="4262931" y="499262"/>
                </a:cubicBezTo>
                <a:cubicBezTo>
                  <a:pt x="4253026" y="499262"/>
                  <a:pt x="4244148" y="497205"/>
                  <a:pt x="4236299" y="493090"/>
                </a:cubicBezTo>
                <a:cubicBezTo>
                  <a:pt x="4228451" y="488975"/>
                  <a:pt x="4222279" y="482879"/>
                  <a:pt x="4217783" y="474802"/>
                </a:cubicBezTo>
                <a:cubicBezTo>
                  <a:pt x="4213287" y="466725"/>
                  <a:pt x="4211039" y="456971"/>
                  <a:pt x="4211039" y="445541"/>
                </a:cubicBezTo>
                <a:close/>
                <a:moveTo>
                  <a:pt x="3921098" y="371475"/>
                </a:moveTo>
                <a:lnTo>
                  <a:pt x="3950130" y="371475"/>
                </a:lnTo>
                <a:lnTo>
                  <a:pt x="3985563" y="467487"/>
                </a:lnTo>
                <a:lnTo>
                  <a:pt x="4022368" y="371475"/>
                </a:lnTo>
                <a:lnTo>
                  <a:pt x="4049343" y="371475"/>
                </a:lnTo>
                <a:lnTo>
                  <a:pt x="3972076" y="556641"/>
                </a:lnTo>
                <a:lnTo>
                  <a:pt x="3945101" y="556641"/>
                </a:lnTo>
                <a:lnTo>
                  <a:pt x="3970704" y="495376"/>
                </a:lnTo>
                <a:close/>
                <a:moveTo>
                  <a:pt x="3002507" y="371475"/>
                </a:moveTo>
                <a:lnTo>
                  <a:pt x="3028568" y="371475"/>
                </a:lnTo>
                <a:lnTo>
                  <a:pt x="3028568" y="497433"/>
                </a:lnTo>
                <a:lnTo>
                  <a:pt x="3002507" y="497433"/>
                </a:lnTo>
                <a:close/>
                <a:moveTo>
                  <a:pt x="8633458" y="369874"/>
                </a:moveTo>
                <a:lnTo>
                  <a:pt x="8677121" y="369874"/>
                </a:lnTo>
                <a:lnTo>
                  <a:pt x="8706610" y="449656"/>
                </a:lnTo>
                <a:lnTo>
                  <a:pt x="8735871" y="369874"/>
                </a:lnTo>
                <a:lnTo>
                  <a:pt x="8778162" y="369874"/>
                </a:lnTo>
                <a:lnTo>
                  <a:pt x="8698152" y="558012"/>
                </a:lnTo>
                <a:lnTo>
                  <a:pt x="8656090" y="558012"/>
                </a:lnTo>
                <a:lnTo>
                  <a:pt x="8685350" y="493090"/>
                </a:lnTo>
                <a:close/>
                <a:moveTo>
                  <a:pt x="8044280" y="369874"/>
                </a:moveTo>
                <a:lnTo>
                  <a:pt x="8088171" y="369874"/>
                </a:lnTo>
                <a:lnTo>
                  <a:pt x="8112631" y="405079"/>
                </a:lnTo>
                <a:lnTo>
                  <a:pt x="8133206" y="369874"/>
                </a:lnTo>
                <a:lnTo>
                  <a:pt x="8175497" y="369874"/>
                </a:lnTo>
                <a:lnTo>
                  <a:pt x="8132748" y="434111"/>
                </a:lnTo>
                <a:lnTo>
                  <a:pt x="8176640" y="497433"/>
                </a:lnTo>
                <a:lnTo>
                  <a:pt x="8132748" y="497433"/>
                </a:lnTo>
                <a:lnTo>
                  <a:pt x="8108288" y="462000"/>
                </a:lnTo>
                <a:lnTo>
                  <a:pt x="8087714" y="497433"/>
                </a:lnTo>
                <a:lnTo>
                  <a:pt x="8045423" y="497433"/>
                </a:lnTo>
                <a:lnTo>
                  <a:pt x="8087486" y="432282"/>
                </a:lnTo>
                <a:close/>
                <a:moveTo>
                  <a:pt x="7990635" y="369874"/>
                </a:moveTo>
                <a:lnTo>
                  <a:pt x="8029726" y="369874"/>
                </a:lnTo>
                <a:lnTo>
                  <a:pt x="8029726" y="497433"/>
                </a:lnTo>
                <a:lnTo>
                  <a:pt x="7990635" y="497433"/>
                </a:lnTo>
                <a:close/>
                <a:moveTo>
                  <a:pt x="6958430" y="369874"/>
                </a:moveTo>
                <a:lnTo>
                  <a:pt x="7002321" y="369874"/>
                </a:lnTo>
                <a:lnTo>
                  <a:pt x="7026781" y="405079"/>
                </a:lnTo>
                <a:lnTo>
                  <a:pt x="7047356" y="369874"/>
                </a:lnTo>
                <a:lnTo>
                  <a:pt x="7089647" y="369874"/>
                </a:lnTo>
                <a:lnTo>
                  <a:pt x="7046898" y="434111"/>
                </a:lnTo>
                <a:lnTo>
                  <a:pt x="7090790" y="497433"/>
                </a:lnTo>
                <a:lnTo>
                  <a:pt x="7046898" y="497433"/>
                </a:lnTo>
                <a:lnTo>
                  <a:pt x="7022438" y="462000"/>
                </a:lnTo>
                <a:lnTo>
                  <a:pt x="7001864" y="497433"/>
                </a:lnTo>
                <a:lnTo>
                  <a:pt x="6959573" y="497433"/>
                </a:lnTo>
                <a:lnTo>
                  <a:pt x="7001635" y="432282"/>
                </a:lnTo>
                <a:close/>
                <a:moveTo>
                  <a:pt x="5333160" y="369417"/>
                </a:moveTo>
                <a:cubicBezTo>
                  <a:pt x="5345048" y="369417"/>
                  <a:pt x="5355639" y="372008"/>
                  <a:pt x="5364936" y="377190"/>
                </a:cubicBezTo>
                <a:cubicBezTo>
                  <a:pt x="5374232" y="382371"/>
                  <a:pt x="5381471" y="389648"/>
                  <a:pt x="5386653" y="399021"/>
                </a:cubicBezTo>
                <a:cubicBezTo>
                  <a:pt x="5391835" y="408394"/>
                  <a:pt x="5394425" y="419176"/>
                  <a:pt x="5394425" y="431368"/>
                </a:cubicBezTo>
                <a:cubicBezTo>
                  <a:pt x="5394425" y="436092"/>
                  <a:pt x="5394121" y="440359"/>
                  <a:pt x="5393511" y="444169"/>
                </a:cubicBezTo>
                <a:lnTo>
                  <a:pt x="5297270" y="444169"/>
                </a:lnTo>
                <a:cubicBezTo>
                  <a:pt x="5298032" y="454228"/>
                  <a:pt x="5301766" y="462305"/>
                  <a:pt x="5308472" y="468401"/>
                </a:cubicBezTo>
                <a:cubicBezTo>
                  <a:pt x="5315177" y="474497"/>
                  <a:pt x="5323407" y="477545"/>
                  <a:pt x="5333160" y="477545"/>
                </a:cubicBezTo>
                <a:cubicBezTo>
                  <a:pt x="5347181" y="477545"/>
                  <a:pt x="5357087" y="471678"/>
                  <a:pt x="5362878" y="459943"/>
                </a:cubicBezTo>
                <a:lnTo>
                  <a:pt x="5390996" y="459943"/>
                </a:lnTo>
                <a:cubicBezTo>
                  <a:pt x="5387186" y="471525"/>
                  <a:pt x="5380290" y="481012"/>
                  <a:pt x="5370308" y="488404"/>
                </a:cubicBezTo>
                <a:cubicBezTo>
                  <a:pt x="5360326" y="495795"/>
                  <a:pt x="5347943" y="499491"/>
                  <a:pt x="5333160" y="499491"/>
                </a:cubicBezTo>
                <a:cubicBezTo>
                  <a:pt x="5321121" y="499491"/>
                  <a:pt x="5310339" y="496786"/>
                  <a:pt x="5300814" y="491375"/>
                </a:cubicBezTo>
                <a:cubicBezTo>
                  <a:pt x="5291289" y="485965"/>
                  <a:pt x="5283821" y="478345"/>
                  <a:pt x="5278411" y="468515"/>
                </a:cubicBezTo>
                <a:cubicBezTo>
                  <a:pt x="5273001" y="458686"/>
                  <a:pt x="5270295" y="447294"/>
                  <a:pt x="5270295" y="434340"/>
                </a:cubicBezTo>
                <a:cubicBezTo>
                  <a:pt x="5270295" y="421386"/>
                  <a:pt x="5272924" y="409994"/>
                  <a:pt x="5278182" y="400164"/>
                </a:cubicBezTo>
                <a:cubicBezTo>
                  <a:pt x="5283440" y="390334"/>
                  <a:pt x="5290832" y="382752"/>
                  <a:pt x="5300356" y="377418"/>
                </a:cubicBezTo>
                <a:cubicBezTo>
                  <a:pt x="5309882" y="372084"/>
                  <a:pt x="5320816" y="369417"/>
                  <a:pt x="5333160" y="369417"/>
                </a:cubicBezTo>
                <a:close/>
                <a:moveTo>
                  <a:pt x="5198820" y="369417"/>
                </a:moveTo>
                <a:cubicBezTo>
                  <a:pt x="5213145" y="369417"/>
                  <a:pt x="5224690" y="373037"/>
                  <a:pt x="5233453" y="380276"/>
                </a:cubicBezTo>
                <a:cubicBezTo>
                  <a:pt x="5242216" y="387515"/>
                  <a:pt x="5246902" y="397383"/>
                  <a:pt x="5247512" y="409879"/>
                </a:cubicBezTo>
                <a:lnTo>
                  <a:pt x="5221452" y="409879"/>
                </a:lnTo>
                <a:cubicBezTo>
                  <a:pt x="5220994" y="404241"/>
                  <a:pt x="5218708" y="399745"/>
                  <a:pt x="5214593" y="396392"/>
                </a:cubicBezTo>
                <a:cubicBezTo>
                  <a:pt x="5210478" y="393039"/>
                  <a:pt x="5204916" y="391363"/>
                  <a:pt x="5197905" y="391363"/>
                </a:cubicBezTo>
                <a:cubicBezTo>
                  <a:pt x="5191048" y="391363"/>
                  <a:pt x="5185790" y="392658"/>
                  <a:pt x="5182132" y="395249"/>
                </a:cubicBezTo>
                <a:cubicBezTo>
                  <a:pt x="5178475" y="397840"/>
                  <a:pt x="5176646" y="401269"/>
                  <a:pt x="5176646" y="405536"/>
                </a:cubicBezTo>
                <a:cubicBezTo>
                  <a:pt x="5176646" y="408889"/>
                  <a:pt x="5177865" y="411708"/>
                  <a:pt x="5180303" y="413994"/>
                </a:cubicBezTo>
                <a:cubicBezTo>
                  <a:pt x="5182742" y="416280"/>
                  <a:pt x="5185714" y="418071"/>
                  <a:pt x="5189219" y="419366"/>
                </a:cubicBezTo>
                <a:cubicBezTo>
                  <a:pt x="5192724" y="420662"/>
                  <a:pt x="5197905" y="422300"/>
                  <a:pt x="5204764" y="424281"/>
                </a:cubicBezTo>
                <a:cubicBezTo>
                  <a:pt x="5213907" y="426720"/>
                  <a:pt x="5221413" y="429196"/>
                  <a:pt x="5227281" y="431711"/>
                </a:cubicBezTo>
                <a:cubicBezTo>
                  <a:pt x="5233148" y="434225"/>
                  <a:pt x="5238216" y="437921"/>
                  <a:pt x="5242482" y="442798"/>
                </a:cubicBezTo>
                <a:cubicBezTo>
                  <a:pt x="5246749" y="447675"/>
                  <a:pt x="5248960" y="454152"/>
                  <a:pt x="5249112" y="462229"/>
                </a:cubicBezTo>
                <a:cubicBezTo>
                  <a:pt x="5249112" y="469392"/>
                  <a:pt x="5247131" y="475792"/>
                  <a:pt x="5243168" y="481431"/>
                </a:cubicBezTo>
                <a:cubicBezTo>
                  <a:pt x="5239206" y="487070"/>
                  <a:pt x="5233605" y="491490"/>
                  <a:pt x="5226366" y="494690"/>
                </a:cubicBezTo>
                <a:cubicBezTo>
                  <a:pt x="5219127" y="497890"/>
                  <a:pt x="5210631" y="499491"/>
                  <a:pt x="5200877" y="499491"/>
                </a:cubicBezTo>
                <a:cubicBezTo>
                  <a:pt x="5190971" y="499491"/>
                  <a:pt x="5182094" y="497700"/>
                  <a:pt x="5174245" y="494119"/>
                </a:cubicBezTo>
                <a:cubicBezTo>
                  <a:pt x="5166397" y="490537"/>
                  <a:pt x="5160187" y="485660"/>
                  <a:pt x="5155614" y="479488"/>
                </a:cubicBezTo>
                <a:cubicBezTo>
                  <a:pt x="5151042" y="473316"/>
                  <a:pt x="5148604" y="466420"/>
                  <a:pt x="5148299" y="458800"/>
                </a:cubicBezTo>
                <a:lnTo>
                  <a:pt x="5175274" y="458800"/>
                </a:lnTo>
                <a:cubicBezTo>
                  <a:pt x="5175731" y="464134"/>
                  <a:pt x="5178284" y="468592"/>
                  <a:pt x="5182932" y="472173"/>
                </a:cubicBezTo>
                <a:cubicBezTo>
                  <a:pt x="5187580" y="475754"/>
                  <a:pt x="5193410" y="477545"/>
                  <a:pt x="5200420" y="477545"/>
                </a:cubicBezTo>
                <a:cubicBezTo>
                  <a:pt x="5207736" y="477545"/>
                  <a:pt x="5213413" y="476135"/>
                  <a:pt x="5217451" y="473316"/>
                </a:cubicBezTo>
                <a:cubicBezTo>
                  <a:pt x="5221489" y="470497"/>
                  <a:pt x="5223509" y="466877"/>
                  <a:pt x="5223509" y="462457"/>
                </a:cubicBezTo>
                <a:cubicBezTo>
                  <a:pt x="5223509" y="457733"/>
                  <a:pt x="5221261" y="454228"/>
                  <a:pt x="5216765" y="451942"/>
                </a:cubicBezTo>
                <a:cubicBezTo>
                  <a:pt x="5212270" y="449656"/>
                  <a:pt x="5205144" y="447141"/>
                  <a:pt x="5195391" y="444398"/>
                </a:cubicBezTo>
                <a:cubicBezTo>
                  <a:pt x="5185942" y="441807"/>
                  <a:pt x="5178246" y="439293"/>
                  <a:pt x="5172302" y="436854"/>
                </a:cubicBezTo>
                <a:cubicBezTo>
                  <a:pt x="5166359" y="434416"/>
                  <a:pt x="5161215" y="430682"/>
                  <a:pt x="5156872" y="425653"/>
                </a:cubicBezTo>
                <a:cubicBezTo>
                  <a:pt x="5152528" y="420624"/>
                  <a:pt x="5150356" y="413994"/>
                  <a:pt x="5150356" y="405765"/>
                </a:cubicBezTo>
                <a:cubicBezTo>
                  <a:pt x="5150356" y="399059"/>
                  <a:pt x="5152338" y="392925"/>
                  <a:pt x="5156300" y="387362"/>
                </a:cubicBezTo>
                <a:cubicBezTo>
                  <a:pt x="5160263" y="381800"/>
                  <a:pt x="5165940" y="377418"/>
                  <a:pt x="5173331" y="374218"/>
                </a:cubicBezTo>
                <a:cubicBezTo>
                  <a:pt x="5180723" y="371017"/>
                  <a:pt x="5189219" y="369417"/>
                  <a:pt x="5198820" y="369417"/>
                </a:cubicBezTo>
                <a:close/>
                <a:moveTo>
                  <a:pt x="4710607" y="369417"/>
                </a:moveTo>
                <a:cubicBezTo>
                  <a:pt x="4720512" y="369417"/>
                  <a:pt x="4729161" y="371360"/>
                  <a:pt x="4736553" y="375247"/>
                </a:cubicBezTo>
                <a:cubicBezTo>
                  <a:pt x="4743944" y="379133"/>
                  <a:pt x="4749850" y="383971"/>
                  <a:pt x="4754269" y="389763"/>
                </a:cubicBezTo>
                <a:lnTo>
                  <a:pt x="4754269" y="371475"/>
                </a:lnTo>
                <a:lnTo>
                  <a:pt x="4780558" y="371475"/>
                </a:lnTo>
                <a:lnTo>
                  <a:pt x="4780558" y="497433"/>
                </a:lnTo>
                <a:lnTo>
                  <a:pt x="4754269" y="497433"/>
                </a:lnTo>
                <a:lnTo>
                  <a:pt x="4754269" y="478688"/>
                </a:lnTo>
                <a:cubicBezTo>
                  <a:pt x="4749850" y="484632"/>
                  <a:pt x="4743830" y="489585"/>
                  <a:pt x="4736210" y="493547"/>
                </a:cubicBezTo>
                <a:cubicBezTo>
                  <a:pt x="4728590" y="497509"/>
                  <a:pt x="4719903" y="499491"/>
                  <a:pt x="4710149" y="499491"/>
                </a:cubicBezTo>
                <a:cubicBezTo>
                  <a:pt x="4699329" y="499491"/>
                  <a:pt x="4689423" y="496709"/>
                  <a:pt x="4680431" y="491147"/>
                </a:cubicBezTo>
                <a:cubicBezTo>
                  <a:pt x="4671440" y="485584"/>
                  <a:pt x="4664315" y="477812"/>
                  <a:pt x="4659057" y="467830"/>
                </a:cubicBezTo>
                <a:cubicBezTo>
                  <a:pt x="4653800" y="457847"/>
                  <a:pt x="4651171" y="446532"/>
                  <a:pt x="4651171" y="433882"/>
                </a:cubicBezTo>
                <a:cubicBezTo>
                  <a:pt x="4651171" y="421233"/>
                  <a:pt x="4653800" y="410032"/>
                  <a:pt x="4659057" y="400278"/>
                </a:cubicBezTo>
                <a:cubicBezTo>
                  <a:pt x="4664315" y="390525"/>
                  <a:pt x="4671478" y="382943"/>
                  <a:pt x="4680546" y="377533"/>
                </a:cubicBezTo>
                <a:cubicBezTo>
                  <a:pt x="4689614" y="372122"/>
                  <a:pt x="4699633" y="369417"/>
                  <a:pt x="4710607" y="369417"/>
                </a:cubicBezTo>
                <a:close/>
                <a:moveTo>
                  <a:pt x="4485054" y="369417"/>
                </a:moveTo>
                <a:cubicBezTo>
                  <a:pt x="4495113" y="369417"/>
                  <a:pt x="4504104" y="371551"/>
                  <a:pt x="4512029" y="375818"/>
                </a:cubicBezTo>
                <a:cubicBezTo>
                  <a:pt x="4519954" y="380085"/>
                  <a:pt x="4526050" y="386257"/>
                  <a:pt x="4530317" y="394335"/>
                </a:cubicBezTo>
                <a:cubicBezTo>
                  <a:pt x="4534127" y="386715"/>
                  <a:pt x="4540071" y="380657"/>
                  <a:pt x="4548148" y="376161"/>
                </a:cubicBezTo>
                <a:cubicBezTo>
                  <a:pt x="4556225" y="371665"/>
                  <a:pt x="4564912" y="369417"/>
                  <a:pt x="4574209" y="369417"/>
                </a:cubicBezTo>
                <a:cubicBezTo>
                  <a:pt x="4584114" y="369417"/>
                  <a:pt x="4592992" y="371475"/>
                  <a:pt x="4600841" y="375589"/>
                </a:cubicBezTo>
                <a:cubicBezTo>
                  <a:pt x="4608689" y="379704"/>
                  <a:pt x="4614861" y="385800"/>
                  <a:pt x="4619357" y="393877"/>
                </a:cubicBezTo>
                <a:cubicBezTo>
                  <a:pt x="4623853" y="401955"/>
                  <a:pt x="4626101" y="411708"/>
                  <a:pt x="4626101" y="423138"/>
                </a:cubicBezTo>
                <a:lnTo>
                  <a:pt x="4626101" y="497433"/>
                </a:lnTo>
                <a:lnTo>
                  <a:pt x="4600269" y="497433"/>
                </a:lnTo>
                <a:lnTo>
                  <a:pt x="4600269" y="427024"/>
                </a:lnTo>
                <a:cubicBezTo>
                  <a:pt x="4600269" y="415747"/>
                  <a:pt x="4597450" y="407098"/>
                  <a:pt x="4591811" y="401078"/>
                </a:cubicBezTo>
                <a:cubicBezTo>
                  <a:pt x="4586172" y="395059"/>
                  <a:pt x="4578476" y="392049"/>
                  <a:pt x="4568722" y="392049"/>
                </a:cubicBezTo>
                <a:cubicBezTo>
                  <a:pt x="4558968" y="392049"/>
                  <a:pt x="4551234" y="395059"/>
                  <a:pt x="4545519" y="401078"/>
                </a:cubicBezTo>
                <a:cubicBezTo>
                  <a:pt x="4539804" y="407098"/>
                  <a:pt x="4536947" y="415747"/>
                  <a:pt x="4536947" y="427024"/>
                </a:cubicBezTo>
                <a:lnTo>
                  <a:pt x="4536947" y="497433"/>
                </a:lnTo>
                <a:lnTo>
                  <a:pt x="4511115" y="497433"/>
                </a:lnTo>
                <a:lnTo>
                  <a:pt x="4511115" y="427024"/>
                </a:lnTo>
                <a:cubicBezTo>
                  <a:pt x="4511115" y="415747"/>
                  <a:pt x="4508295" y="407098"/>
                  <a:pt x="4502657" y="401078"/>
                </a:cubicBezTo>
                <a:cubicBezTo>
                  <a:pt x="4497018" y="395059"/>
                  <a:pt x="4489322" y="392049"/>
                  <a:pt x="4479568" y="392049"/>
                </a:cubicBezTo>
                <a:cubicBezTo>
                  <a:pt x="4469814" y="392049"/>
                  <a:pt x="4462080" y="395059"/>
                  <a:pt x="4456365" y="401078"/>
                </a:cubicBezTo>
                <a:cubicBezTo>
                  <a:pt x="4450650" y="407098"/>
                  <a:pt x="4447793" y="415747"/>
                  <a:pt x="4447793" y="427024"/>
                </a:cubicBezTo>
                <a:lnTo>
                  <a:pt x="4447793" y="497433"/>
                </a:lnTo>
                <a:lnTo>
                  <a:pt x="4421732" y="497433"/>
                </a:lnTo>
                <a:lnTo>
                  <a:pt x="4421732" y="371475"/>
                </a:lnTo>
                <a:lnTo>
                  <a:pt x="4447793" y="371475"/>
                </a:lnTo>
                <a:lnTo>
                  <a:pt x="4447793" y="385876"/>
                </a:lnTo>
                <a:cubicBezTo>
                  <a:pt x="4452060" y="380695"/>
                  <a:pt x="4457470" y="376656"/>
                  <a:pt x="4464023" y="373761"/>
                </a:cubicBezTo>
                <a:cubicBezTo>
                  <a:pt x="4470576" y="370865"/>
                  <a:pt x="4477587" y="369417"/>
                  <a:pt x="4485054" y="369417"/>
                </a:cubicBezTo>
                <a:close/>
                <a:moveTo>
                  <a:pt x="4125086" y="369417"/>
                </a:moveTo>
                <a:cubicBezTo>
                  <a:pt x="4137125" y="369417"/>
                  <a:pt x="4148022" y="372084"/>
                  <a:pt x="4157776" y="377418"/>
                </a:cubicBezTo>
                <a:cubicBezTo>
                  <a:pt x="4167529" y="382752"/>
                  <a:pt x="4175225" y="390372"/>
                  <a:pt x="4180864" y="400278"/>
                </a:cubicBezTo>
                <a:cubicBezTo>
                  <a:pt x="4186503" y="410184"/>
                  <a:pt x="4189322" y="421538"/>
                  <a:pt x="4189322" y="434340"/>
                </a:cubicBezTo>
                <a:cubicBezTo>
                  <a:pt x="4189322" y="447141"/>
                  <a:pt x="4186426" y="458495"/>
                  <a:pt x="4180635" y="468401"/>
                </a:cubicBezTo>
                <a:cubicBezTo>
                  <a:pt x="4174844" y="478307"/>
                  <a:pt x="4166958" y="485965"/>
                  <a:pt x="4156975" y="491375"/>
                </a:cubicBezTo>
                <a:cubicBezTo>
                  <a:pt x="4146993" y="496786"/>
                  <a:pt x="4135982" y="499491"/>
                  <a:pt x="4123943" y="499491"/>
                </a:cubicBezTo>
                <a:cubicBezTo>
                  <a:pt x="4112055" y="499491"/>
                  <a:pt x="4101311" y="496786"/>
                  <a:pt x="4091710" y="491375"/>
                </a:cubicBezTo>
                <a:cubicBezTo>
                  <a:pt x="4082109" y="485965"/>
                  <a:pt x="4074565" y="478345"/>
                  <a:pt x="4069079" y="468515"/>
                </a:cubicBezTo>
                <a:cubicBezTo>
                  <a:pt x="4063592" y="458686"/>
                  <a:pt x="4060849" y="447294"/>
                  <a:pt x="4060849" y="434340"/>
                </a:cubicBezTo>
                <a:cubicBezTo>
                  <a:pt x="4060849" y="421538"/>
                  <a:pt x="4063668" y="410184"/>
                  <a:pt x="4069307" y="400278"/>
                </a:cubicBezTo>
                <a:cubicBezTo>
                  <a:pt x="4074946" y="390372"/>
                  <a:pt x="4082642" y="382752"/>
                  <a:pt x="4092396" y="377418"/>
                </a:cubicBezTo>
                <a:cubicBezTo>
                  <a:pt x="4102150" y="372084"/>
                  <a:pt x="4113046" y="369417"/>
                  <a:pt x="4125086" y="369417"/>
                </a:cubicBezTo>
                <a:close/>
                <a:moveTo>
                  <a:pt x="3789120" y="369417"/>
                </a:moveTo>
                <a:cubicBezTo>
                  <a:pt x="3803445" y="369417"/>
                  <a:pt x="3814990" y="373037"/>
                  <a:pt x="3823752" y="380276"/>
                </a:cubicBezTo>
                <a:cubicBezTo>
                  <a:pt x="3832516" y="387515"/>
                  <a:pt x="3837202" y="397383"/>
                  <a:pt x="3837811" y="409879"/>
                </a:cubicBezTo>
                <a:lnTo>
                  <a:pt x="3811751" y="409879"/>
                </a:lnTo>
                <a:cubicBezTo>
                  <a:pt x="3811294" y="404241"/>
                  <a:pt x="3809008" y="399745"/>
                  <a:pt x="3804893" y="396392"/>
                </a:cubicBezTo>
                <a:cubicBezTo>
                  <a:pt x="3800778" y="393039"/>
                  <a:pt x="3795216" y="391363"/>
                  <a:pt x="3788205" y="391363"/>
                </a:cubicBezTo>
                <a:cubicBezTo>
                  <a:pt x="3781347" y="391363"/>
                  <a:pt x="3776089" y="392658"/>
                  <a:pt x="3772432" y="395249"/>
                </a:cubicBezTo>
                <a:cubicBezTo>
                  <a:pt x="3768774" y="397840"/>
                  <a:pt x="3766945" y="401269"/>
                  <a:pt x="3766945" y="405536"/>
                </a:cubicBezTo>
                <a:cubicBezTo>
                  <a:pt x="3766945" y="408889"/>
                  <a:pt x="3768165" y="411708"/>
                  <a:pt x="3770603" y="413994"/>
                </a:cubicBezTo>
                <a:cubicBezTo>
                  <a:pt x="3773042" y="416280"/>
                  <a:pt x="3776013" y="418071"/>
                  <a:pt x="3779519" y="419366"/>
                </a:cubicBezTo>
                <a:cubicBezTo>
                  <a:pt x="3783024" y="420662"/>
                  <a:pt x="3788205" y="422300"/>
                  <a:pt x="3795063" y="424281"/>
                </a:cubicBezTo>
                <a:cubicBezTo>
                  <a:pt x="3804207" y="426720"/>
                  <a:pt x="3811713" y="429196"/>
                  <a:pt x="3817580" y="431711"/>
                </a:cubicBezTo>
                <a:cubicBezTo>
                  <a:pt x="3823448" y="434225"/>
                  <a:pt x="3828515" y="437921"/>
                  <a:pt x="3832782" y="442798"/>
                </a:cubicBezTo>
                <a:cubicBezTo>
                  <a:pt x="3837050" y="447675"/>
                  <a:pt x="3839259" y="454152"/>
                  <a:pt x="3839412" y="462229"/>
                </a:cubicBezTo>
                <a:cubicBezTo>
                  <a:pt x="3839412" y="469392"/>
                  <a:pt x="3837431" y="475792"/>
                  <a:pt x="3833468" y="481431"/>
                </a:cubicBezTo>
                <a:cubicBezTo>
                  <a:pt x="3829506" y="487070"/>
                  <a:pt x="3823905" y="491490"/>
                  <a:pt x="3816666" y="494690"/>
                </a:cubicBezTo>
                <a:cubicBezTo>
                  <a:pt x="3809427" y="497890"/>
                  <a:pt x="3800931" y="499491"/>
                  <a:pt x="3791177" y="499491"/>
                </a:cubicBezTo>
                <a:cubicBezTo>
                  <a:pt x="3781271" y="499491"/>
                  <a:pt x="3772394" y="497700"/>
                  <a:pt x="3764545" y="494119"/>
                </a:cubicBezTo>
                <a:cubicBezTo>
                  <a:pt x="3756697" y="490537"/>
                  <a:pt x="3750486" y="485660"/>
                  <a:pt x="3745914" y="479488"/>
                </a:cubicBezTo>
                <a:cubicBezTo>
                  <a:pt x="3741342" y="473316"/>
                  <a:pt x="3738904" y="466420"/>
                  <a:pt x="3738599" y="458800"/>
                </a:cubicBezTo>
                <a:lnTo>
                  <a:pt x="3765574" y="458800"/>
                </a:lnTo>
                <a:cubicBezTo>
                  <a:pt x="3766031" y="464134"/>
                  <a:pt x="3768584" y="468592"/>
                  <a:pt x="3773232" y="472173"/>
                </a:cubicBezTo>
                <a:cubicBezTo>
                  <a:pt x="3777880" y="475754"/>
                  <a:pt x="3783710" y="477545"/>
                  <a:pt x="3790720" y="477545"/>
                </a:cubicBezTo>
                <a:cubicBezTo>
                  <a:pt x="3798035" y="477545"/>
                  <a:pt x="3803712" y="476135"/>
                  <a:pt x="3807751" y="473316"/>
                </a:cubicBezTo>
                <a:cubicBezTo>
                  <a:pt x="3811789" y="470497"/>
                  <a:pt x="3813809" y="466877"/>
                  <a:pt x="3813809" y="462457"/>
                </a:cubicBezTo>
                <a:cubicBezTo>
                  <a:pt x="3813809" y="457733"/>
                  <a:pt x="3811561" y="454228"/>
                  <a:pt x="3807065" y="451942"/>
                </a:cubicBezTo>
                <a:cubicBezTo>
                  <a:pt x="3802569" y="449656"/>
                  <a:pt x="3795444" y="447141"/>
                  <a:pt x="3785691" y="444398"/>
                </a:cubicBezTo>
                <a:cubicBezTo>
                  <a:pt x="3776242" y="441807"/>
                  <a:pt x="3768546" y="439293"/>
                  <a:pt x="3762602" y="436854"/>
                </a:cubicBezTo>
                <a:cubicBezTo>
                  <a:pt x="3756659" y="434416"/>
                  <a:pt x="3751515" y="430682"/>
                  <a:pt x="3747172" y="425653"/>
                </a:cubicBezTo>
                <a:cubicBezTo>
                  <a:pt x="3742828" y="420624"/>
                  <a:pt x="3740656" y="413994"/>
                  <a:pt x="3740656" y="405765"/>
                </a:cubicBezTo>
                <a:cubicBezTo>
                  <a:pt x="3740656" y="399059"/>
                  <a:pt x="3742638" y="392925"/>
                  <a:pt x="3746600" y="387362"/>
                </a:cubicBezTo>
                <a:cubicBezTo>
                  <a:pt x="3750563" y="381800"/>
                  <a:pt x="3756239" y="377418"/>
                  <a:pt x="3763631" y="374218"/>
                </a:cubicBezTo>
                <a:cubicBezTo>
                  <a:pt x="3771022" y="371017"/>
                  <a:pt x="3779519" y="369417"/>
                  <a:pt x="3789120" y="369417"/>
                </a:cubicBezTo>
                <a:close/>
                <a:moveTo>
                  <a:pt x="3656760" y="369417"/>
                </a:moveTo>
                <a:cubicBezTo>
                  <a:pt x="3668647" y="369417"/>
                  <a:pt x="3679239" y="372008"/>
                  <a:pt x="3688536" y="377190"/>
                </a:cubicBezTo>
                <a:cubicBezTo>
                  <a:pt x="3697832" y="382371"/>
                  <a:pt x="3705071" y="389648"/>
                  <a:pt x="3710253" y="399021"/>
                </a:cubicBezTo>
                <a:cubicBezTo>
                  <a:pt x="3715434" y="408394"/>
                  <a:pt x="3718025" y="419176"/>
                  <a:pt x="3718025" y="431368"/>
                </a:cubicBezTo>
                <a:cubicBezTo>
                  <a:pt x="3718025" y="436092"/>
                  <a:pt x="3717720" y="440359"/>
                  <a:pt x="3717111" y="444169"/>
                </a:cubicBezTo>
                <a:lnTo>
                  <a:pt x="3620870" y="444169"/>
                </a:lnTo>
                <a:cubicBezTo>
                  <a:pt x="3621632" y="454228"/>
                  <a:pt x="3625366" y="462305"/>
                  <a:pt x="3632071" y="468401"/>
                </a:cubicBezTo>
                <a:cubicBezTo>
                  <a:pt x="3638777" y="474497"/>
                  <a:pt x="3647007" y="477545"/>
                  <a:pt x="3656760" y="477545"/>
                </a:cubicBezTo>
                <a:cubicBezTo>
                  <a:pt x="3670781" y="477545"/>
                  <a:pt x="3680687" y="471678"/>
                  <a:pt x="3686478" y="459943"/>
                </a:cubicBezTo>
                <a:lnTo>
                  <a:pt x="3714596" y="459943"/>
                </a:lnTo>
                <a:cubicBezTo>
                  <a:pt x="3710786" y="471525"/>
                  <a:pt x="3703890" y="481012"/>
                  <a:pt x="3693908" y="488404"/>
                </a:cubicBezTo>
                <a:cubicBezTo>
                  <a:pt x="3683926" y="495795"/>
                  <a:pt x="3671543" y="499491"/>
                  <a:pt x="3656760" y="499491"/>
                </a:cubicBezTo>
                <a:cubicBezTo>
                  <a:pt x="3644721" y="499491"/>
                  <a:pt x="3633938" y="496786"/>
                  <a:pt x="3624413" y="491375"/>
                </a:cubicBezTo>
                <a:cubicBezTo>
                  <a:pt x="3614888" y="485965"/>
                  <a:pt x="3607421" y="478345"/>
                  <a:pt x="3602010" y="468515"/>
                </a:cubicBezTo>
                <a:cubicBezTo>
                  <a:pt x="3596601" y="458686"/>
                  <a:pt x="3593895" y="447294"/>
                  <a:pt x="3593895" y="434340"/>
                </a:cubicBezTo>
                <a:cubicBezTo>
                  <a:pt x="3593895" y="421386"/>
                  <a:pt x="3596524" y="409994"/>
                  <a:pt x="3601782" y="400164"/>
                </a:cubicBezTo>
                <a:cubicBezTo>
                  <a:pt x="3607040" y="390334"/>
                  <a:pt x="3614431" y="382752"/>
                  <a:pt x="3623956" y="377418"/>
                </a:cubicBezTo>
                <a:cubicBezTo>
                  <a:pt x="3633481" y="372084"/>
                  <a:pt x="3644416" y="369417"/>
                  <a:pt x="3656760" y="369417"/>
                </a:cubicBezTo>
                <a:close/>
                <a:moveTo>
                  <a:pt x="3500931" y="369417"/>
                </a:moveTo>
                <a:cubicBezTo>
                  <a:pt x="3510685" y="369417"/>
                  <a:pt x="3519334" y="371360"/>
                  <a:pt x="3526878" y="375247"/>
                </a:cubicBezTo>
                <a:cubicBezTo>
                  <a:pt x="3534421" y="379133"/>
                  <a:pt x="3540327" y="383971"/>
                  <a:pt x="3544594" y="389763"/>
                </a:cubicBezTo>
                <a:lnTo>
                  <a:pt x="3544594" y="371475"/>
                </a:lnTo>
                <a:lnTo>
                  <a:pt x="3570883" y="371475"/>
                </a:lnTo>
                <a:lnTo>
                  <a:pt x="3570883" y="499491"/>
                </a:lnTo>
                <a:cubicBezTo>
                  <a:pt x="3570883" y="511073"/>
                  <a:pt x="3568444" y="521398"/>
                  <a:pt x="3563568" y="530466"/>
                </a:cubicBezTo>
                <a:cubicBezTo>
                  <a:pt x="3558691" y="539534"/>
                  <a:pt x="3551642" y="546658"/>
                  <a:pt x="3542422" y="551840"/>
                </a:cubicBezTo>
                <a:cubicBezTo>
                  <a:pt x="3533202" y="557022"/>
                  <a:pt x="3522191" y="559612"/>
                  <a:pt x="3509390" y="559612"/>
                </a:cubicBezTo>
                <a:cubicBezTo>
                  <a:pt x="3492321" y="559612"/>
                  <a:pt x="3478147" y="555612"/>
                  <a:pt x="3466870" y="547611"/>
                </a:cubicBezTo>
                <a:cubicBezTo>
                  <a:pt x="3455592" y="539610"/>
                  <a:pt x="3449192" y="528751"/>
                  <a:pt x="3447668" y="515035"/>
                </a:cubicBezTo>
                <a:lnTo>
                  <a:pt x="3473499" y="515035"/>
                </a:lnTo>
                <a:cubicBezTo>
                  <a:pt x="3475480" y="521589"/>
                  <a:pt x="3479710" y="526885"/>
                  <a:pt x="3486187" y="530923"/>
                </a:cubicBezTo>
                <a:cubicBezTo>
                  <a:pt x="3492664" y="534962"/>
                  <a:pt x="3500398" y="536981"/>
                  <a:pt x="3509390" y="536981"/>
                </a:cubicBezTo>
                <a:cubicBezTo>
                  <a:pt x="3519905" y="536981"/>
                  <a:pt x="3528401" y="533781"/>
                  <a:pt x="3534879" y="527380"/>
                </a:cubicBezTo>
                <a:cubicBezTo>
                  <a:pt x="3541355" y="520979"/>
                  <a:pt x="3544594" y="511683"/>
                  <a:pt x="3544594" y="499491"/>
                </a:cubicBezTo>
                <a:lnTo>
                  <a:pt x="3544594" y="478459"/>
                </a:lnTo>
                <a:cubicBezTo>
                  <a:pt x="3540174" y="484403"/>
                  <a:pt x="3534193" y="489394"/>
                  <a:pt x="3526649" y="493433"/>
                </a:cubicBezTo>
                <a:cubicBezTo>
                  <a:pt x="3519105" y="497471"/>
                  <a:pt x="3510533" y="499491"/>
                  <a:pt x="3500931" y="499491"/>
                </a:cubicBezTo>
                <a:cubicBezTo>
                  <a:pt x="3489959" y="499491"/>
                  <a:pt x="3479938" y="496709"/>
                  <a:pt x="3470871" y="491147"/>
                </a:cubicBezTo>
                <a:cubicBezTo>
                  <a:pt x="3461803" y="485584"/>
                  <a:pt x="3454640" y="477812"/>
                  <a:pt x="3449382" y="467830"/>
                </a:cubicBezTo>
                <a:cubicBezTo>
                  <a:pt x="3444124" y="457847"/>
                  <a:pt x="3441495" y="446532"/>
                  <a:pt x="3441495" y="433882"/>
                </a:cubicBezTo>
                <a:cubicBezTo>
                  <a:pt x="3441495" y="421233"/>
                  <a:pt x="3444124" y="410032"/>
                  <a:pt x="3449382" y="400278"/>
                </a:cubicBezTo>
                <a:cubicBezTo>
                  <a:pt x="3454640" y="390525"/>
                  <a:pt x="3461803" y="382943"/>
                  <a:pt x="3470871" y="377533"/>
                </a:cubicBezTo>
                <a:cubicBezTo>
                  <a:pt x="3479938" y="372122"/>
                  <a:pt x="3489959" y="369417"/>
                  <a:pt x="3500931" y="369417"/>
                </a:cubicBezTo>
                <a:close/>
                <a:moveTo>
                  <a:pt x="3348531" y="369417"/>
                </a:moveTo>
                <a:cubicBezTo>
                  <a:pt x="3358437" y="369417"/>
                  <a:pt x="3367086" y="371360"/>
                  <a:pt x="3374478" y="375247"/>
                </a:cubicBezTo>
                <a:cubicBezTo>
                  <a:pt x="3381869" y="379133"/>
                  <a:pt x="3387774" y="383971"/>
                  <a:pt x="3392194" y="389763"/>
                </a:cubicBezTo>
                <a:lnTo>
                  <a:pt x="3392194" y="371475"/>
                </a:lnTo>
                <a:lnTo>
                  <a:pt x="3418483" y="371475"/>
                </a:lnTo>
                <a:lnTo>
                  <a:pt x="3418483" y="497433"/>
                </a:lnTo>
                <a:lnTo>
                  <a:pt x="3392194" y="497433"/>
                </a:lnTo>
                <a:lnTo>
                  <a:pt x="3392194" y="478688"/>
                </a:lnTo>
                <a:cubicBezTo>
                  <a:pt x="3387774" y="484632"/>
                  <a:pt x="3381754" y="489585"/>
                  <a:pt x="3374135" y="493547"/>
                </a:cubicBezTo>
                <a:cubicBezTo>
                  <a:pt x="3366515" y="497509"/>
                  <a:pt x="3357828" y="499491"/>
                  <a:pt x="3348074" y="499491"/>
                </a:cubicBezTo>
                <a:cubicBezTo>
                  <a:pt x="3337254" y="499491"/>
                  <a:pt x="3327348" y="496709"/>
                  <a:pt x="3318356" y="491147"/>
                </a:cubicBezTo>
                <a:cubicBezTo>
                  <a:pt x="3309365" y="485584"/>
                  <a:pt x="3302240" y="477812"/>
                  <a:pt x="3296982" y="467830"/>
                </a:cubicBezTo>
                <a:cubicBezTo>
                  <a:pt x="3291724" y="457847"/>
                  <a:pt x="3289095" y="446532"/>
                  <a:pt x="3289095" y="433882"/>
                </a:cubicBezTo>
                <a:cubicBezTo>
                  <a:pt x="3289095" y="421233"/>
                  <a:pt x="3291724" y="410032"/>
                  <a:pt x="3296982" y="400278"/>
                </a:cubicBezTo>
                <a:cubicBezTo>
                  <a:pt x="3302240" y="390525"/>
                  <a:pt x="3309402" y="382943"/>
                  <a:pt x="3318471" y="377533"/>
                </a:cubicBezTo>
                <a:cubicBezTo>
                  <a:pt x="3327538" y="372122"/>
                  <a:pt x="3337559" y="369417"/>
                  <a:pt x="3348531" y="369417"/>
                </a:cubicBezTo>
                <a:close/>
                <a:moveTo>
                  <a:pt x="3122979" y="369417"/>
                </a:moveTo>
                <a:cubicBezTo>
                  <a:pt x="3133038" y="369417"/>
                  <a:pt x="3142029" y="371551"/>
                  <a:pt x="3149954" y="375818"/>
                </a:cubicBezTo>
                <a:cubicBezTo>
                  <a:pt x="3157879" y="380085"/>
                  <a:pt x="3163975" y="386257"/>
                  <a:pt x="3168242" y="394335"/>
                </a:cubicBezTo>
                <a:cubicBezTo>
                  <a:pt x="3172052" y="386715"/>
                  <a:pt x="3177996" y="380657"/>
                  <a:pt x="3186073" y="376161"/>
                </a:cubicBezTo>
                <a:cubicBezTo>
                  <a:pt x="3194150" y="371665"/>
                  <a:pt x="3202837" y="369417"/>
                  <a:pt x="3212133" y="369417"/>
                </a:cubicBezTo>
                <a:cubicBezTo>
                  <a:pt x="3222039" y="369417"/>
                  <a:pt x="3230917" y="371475"/>
                  <a:pt x="3238765" y="375589"/>
                </a:cubicBezTo>
                <a:cubicBezTo>
                  <a:pt x="3246614" y="379704"/>
                  <a:pt x="3252786" y="385800"/>
                  <a:pt x="3257282" y="393877"/>
                </a:cubicBezTo>
                <a:cubicBezTo>
                  <a:pt x="3261778" y="401955"/>
                  <a:pt x="3264026" y="411708"/>
                  <a:pt x="3264026" y="423138"/>
                </a:cubicBezTo>
                <a:lnTo>
                  <a:pt x="3264026" y="497433"/>
                </a:lnTo>
                <a:lnTo>
                  <a:pt x="3238194" y="497433"/>
                </a:lnTo>
                <a:lnTo>
                  <a:pt x="3238194" y="427024"/>
                </a:lnTo>
                <a:cubicBezTo>
                  <a:pt x="3238194" y="415747"/>
                  <a:pt x="3235374" y="407098"/>
                  <a:pt x="3229736" y="401078"/>
                </a:cubicBezTo>
                <a:cubicBezTo>
                  <a:pt x="3224097" y="395059"/>
                  <a:pt x="3216401" y="392049"/>
                  <a:pt x="3206647" y="392049"/>
                </a:cubicBezTo>
                <a:cubicBezTo>
                  <a:pt x="3196893" y="392049"/>
                  <a:pt x="3189159" y="395059"/>
                  <a:pt x="3183444" y="401078"/>
                </a:cubicBezTo>
                <a:cubicBezTo>
                  <a:pt x="3177729" y="407098"/>
                  <a:pt x="3174872" y="415747"/>
                  <a:pt x="3174872" y="427024"/>
                </a:cubicBezTo>
                <a:lnTo>
                  <a:pt x="3174872" y="497433"/>
                </a:lnTo>
                <a:lnTo>
                  <a:pt x="3149040" y="497433"/>
                </a:lnTo>
                <a:lnTo>
                  <a:pt x="3149040" y="427024"/>
                </a:lnTo>
                <a:cubicBezTo>
                  <a:pt x="3149040" y="415747"/>
                  <a:pt x="3146221" y="407098"/>
                  <a:pt x="3140582" y="401078"/>
                </a:cubicBezTo>
                <a:cubicBezTo>
                  <a:pt x="3134943" y="395059"/>
                  <a:pt x="3127246" y="392049"/>
                  <a:pt x="3117493" y="392049"/>
                </a:cubicBezTo>
                <a:cubicBezTo>
                  <a:pt x="3107739" y="392049"/>
                  <a:pt x="3100005" y="395059"/>
                  <a:pt x="3094290" y="401078"/>
                </a:cubicBezTo>
                <a:cubicBezTo>
                  <a:pt x="3088575" y="407098"/>
                  <a:pt x="3085718" y="415747"/>
                  <a:pt x="3085718" y="427024"/>
                </a:cubicBezTo>
                <a:lnTo>
                  <a:pt x="3085718" y="497433"/>
                </a:lnTo>
                <a:lnTo>
                  <a:pt x="3059657" y="497433"/>
                </a:lnTo>
                <a:lnTo>
                  <a:pt x="3059657" y="371475"/>
                </a:lnTo>
                <a:lnTo>
                  <a:pt x="3085718" y="371475"/>
                </a:lnTo>
                <a:lnTo>
                  <a:pt x="3085718" y="385876"/>
                </a:lnTo>
                <a:cubicBezTo>
                  <a:pt x="3089985" y="380695"/>
                  <a:pt x="3095395" y="376656"/>
                  <a:pt x="3101948" y="373761"/>
                </a:cubicBezTo>
                <a:cubicBezTo>
                  <a:pt x="3108501" y="370865"/>
                  <a:pt x="3115512" y="369417"/>
                  <a:pt x="3122979" y="369417"/>
                </a:cubicBezTo>
                <a:close/>
                <a:moveTo>
                  <a:pt x="2731694" y="369417"/>
                </a:moveTo>
                <a:cubicBezTo>
                  <a:pt x="2746934" y="369417"/>
                  <a:pt x="2759545" y="373037"/>
                  <a:pt x="2769527" y="380276"/>
                </a:cubicBezTo>
                <a:cubicBezTo>
                  <a:pt x="2779509" y="387515"/>
                  <a:pt x="2786253" y="397840"/>
                  <a:pt x="2789758" y="411251"/>
                </a:cubicBezTo>
                <a:lnTo>
                  <a:pt x="2761641" y="411251"/>
                </a:lnTo>
                <a:cubicBezTo>
                  <a:pt x="2759355" y="405003"/>
                  <a:pt x="2755696" y="400126"/>
                  <a:pt x="2750668" y="396621"/>
                </a:cubicBezTo>
                <a:cubicBezTo>
                  <a:pt x="2745638" y="393115"/>
                  <a:pt x="2739314" y="391363"/>
                  <a:pt x="2731694" y="391363"/>
                </a:cubicBezTo>
                <a:cubicBezTo>
                  <a:pt x="2721026" y="391363"/>
                  <a:pt x="2712530" y="395135"/>
                  <a:pt x="2706205" y="402679"/>
                </a:cubicBezTo>
                <a:cubicBezTo>
                  <a:pt x="2699880" y="410222"/>
                  <a:pt x="2696718" y="420776"/>
                  <a:pt x="2696718" y="434340"/>
                </a:cubicBezTo>
                <a:cubicBezTo>
                  <a:pt x="2696718" y="447903"/>
                  <a:pt x="2699880" y="458495"/>
                  <a:pt x="2706205" y="466115"/>
                </a:cubicBezTo>
                <a:cubicBezTo>
                  <a:pt x="2712530" y="473735"/>
                  <a:pt x="2721026" y="477545"/>
                  <a:pt x="2731694" y="477545"/>
                </a:cubicBezTo>
                <a:cubicBezTo>
                  <a:pt x="2746782" y="477545"/>
                  <a:pt x="2756764" y="470916"/>
                  <a:pt x="2761641" y="457657"/>
                </a:cubicBezTo>
                <a:lnTo>
                  <a:pt x="2789758" y="457657"/>
                </a:lnTo>
                <a:cubicBezTo>
                  <a:pt x="2786100" y="470458"/>
                  <a:pt x="2779243" y="480631"/>
                  <a:pt x="2769185" y="488175"/>
                </a:cubicBezTo>
                <a:cubicBezTo>
                  <a:pt x="2759126" y="495719"/>
                  <a:pt x="2746629" y="499491"/>
                  <a:pt x="2731694" y="499491"/>
                </a:cubicBezTo>
                <a:cubicBezTo>
                  <a:pt x="2719654" y="499491"/>
                  <a:pt x="2708986" y="496786"/>
                  <a:pt x="2699690" y="491375"/>
                </a:cubicBezTo>
                <a:cubicBezTo>
                  <a:pt x="2690393" y="485965"/>
                  <a:pt x="2683117" y="478345"/>
                  <a:pt x="2677858" y="468515"/>
                </a:cubicBezTo>
                <a:cubicBezTo>
                  <a:pt x="2672601" y="458686"/>
                  <a:pt x="2669972" y="447294"/>
                  <a:pt x="2669972" y="434340"/>
                </a:cubicBezTo>
                <a:cubicBezTo>
                  <a:pt x="2669972" y="421386"/>
                  <a:pt x="2672601" y="409994"/>
                  <a:pt x="2677858" y="400164"/>
                </a:cubicBezTo>
                <a:cubicBezTo>
                  <a:pt x="2683117" y="390334"/>
                  <a:pt x="2690393" y="382752"/>
                  <a:pt x="2699690" y="377418"/>
                </a:cubicBezTo>
                <a:cubicBezTo>
                  <a:pt x="2708986" y="372084"/>
                  <a:pt x="2719654" y="369417"/>
                  <a:pt x="2731694" y="369417"/>
                </a:cubicBezTo>
                <a:close/>
                <a:moveTo>
                  <a:pt x="2591562" y="369417"/>
                </a:moveTo>
                <a:cubicBezTo>
                  <a:pt x="2603602" y="369417"/>
                  <a:pt x="2614498" y="372084"/>
                  <a:pt x="2624252" y="377418"/>
                </a:cubicBezTo>
                <a:cubicBezTo>
                  <a:pt x="2634006" y="382752"/>
                  <a:pt x="2641702" y="390372"/>
                  <a:pt x="2647340" y="400278"/>
                </a:cubicBezTo>
                <a:cubicBezTo>
                  <a:pt x="2652979" y="410184"/>
                  <a:pt x="2655799" y="421538"/>
                  <a:pt x="2655799" y="434340"/>
                </a:cubicBezTo>
                <a:cubicBezTo>
                  <a:pt x="2655799" y="447141"/>
                  <a:pt x="2652903" y="458495"/>
                  <a:pt x="2647112" y="468401"/>
                </a:cubicBezTo>
                <a:cubicBezTo>
                  <a:pt x="2641321" y="478307"/>
                  <a:pt x="2633433" y="485965"/>
                  <a:pt x="2623452" y="491375"/>
                </a:cubicBezTo>
                <a:cubicBezTo>
                  <a:pt x="2613470" y="496786"/>
                  <a:pt x="2602459" y="499491"/>
                  <a:pt x="2590419" y="499491"/>
                </a:cubicBezTo>
                <a:cubicBezTo>
                  <a:pt x="2578532" y="499491"/>
                  <a:pt x="2567788" y="496786"/>
                  <a:pt x="2558187" y="491375"/>
                </a:cubicBezTo>
                <a:cubicBezTo>
                  <a:pt x="2548586" y="485965"/>
                  <a:pt x="2541042" y="478345"/>
                  <a:pt x="2535554" y="468515"/>
                </a:cubicBezTo>
                <a:cubicBezTo>
                  <a:pt x="2530069" y="458686"/>
                  <a:pt x="2527325" y="447294"/>
                  <a:pt x="2527325" y="434340"/>
                </a:cubicBezTo>
                <a:cubicBezTo>
                  <a:pt x="2527325" y="421538"/>
                  <a:pt x="2530145" y="410184"/>
                  <a:pt x="2535784" y="400278"/>
                </a:cubicBezTo>
                <a:cubicBezTo>
                  <a:pt x="2541423" y="390372"/>
                  <a:pt x="2549119" y="382752"/>
                  <a:pt x="2558872" y="377418"/>
                </a:cubicBezTo>
                <a:cubicBezTo>
                  <a:pt x="2568626" y="372084"/>
                  <a:pt x="2579522" y="369417"/>
                  <a:pt x="2591562" y="369417"/>
                </a:cubicBezTo>
                <a:close/>
                <a:moveTo>
                  <a:pt x="2369896" y="369417"/>
                </a:moveTo>
                <a:cubicBezTo>
                  <a:pt x="2384222" y="369417"/>
                  <a:pt x="2395766" y="373037"/>
                  <a:pt x="2404529" y="380276"/>
                </a:cubicBezTo>
                <a:cubicBezTo>
                  <a:pt x="2413292" y="387515"/>
                  <a:pt x="2417978" y="397383"/>
                  <a:pt x="2418588" y="409879"/>
                </a:cubicBezTo>
                <a:lnTo>
                  <a:pt x="2392527" y="409879"/>
                </a:lnTo>
                <a:cubicBezTo>
                  <a:pt x="2392070" y="404241"/>
                  <a:pt x="2389785" y="399745"/>
                  <a:pt x="2385670" y="396392"/>
                </a:cubicBezTo>
                <a:cubicBezTo>
                  <a:pt x="2381555" y="393039"/>
                  <a:pt x="2375992" y="391363"/>
                  <a:pt x="2368982" y="391363"/>
                </a:cubicBezTo>
                <a:cubicBezTo>
                  <a:pt x="2362124" y="391363"/>
                  <a:pt x="2356866" y="392658"/>
                  <a:pt x="2353208" y="395249"/>
                </a:cubicBezTo>
                <a:cubicBezTo>
                  <a:pt x="2349551" y="397840"/>
                  <a:pt x="2347722" y="401269"/>
                  <a:pt x="2347722" y="405536"/>
                </a:cubicBezTo>
                <a:cubicBezTo>
                  <a:pt x="2347722" y="408889"/>
                  <a:pt x="2348941" y="411708"/>
                  <a:pt x="2351380" y="413994"/>
                </a:cubicBezTo>
                <a:cubicBezTo>
                  <a:pt x="2353818" y="416280"/>
                  <a:pt x="2356790" y="418071"/>
                  <a:pt x="2360295" y="419366"/>
                </a:cubicBezTo>
                <a:cubicBezTo>
                  <a:pt x="2363801" y="420662"/>
                  <a:pt x="2368982" y="422300"/>
                  <a:pt x="2375840" y="424281"/>
                </a:cubicBezTo>
                <a:cubicBezTo>
                  <a:pt x="2384984" y="426720"/>
                  <a:pt x="2392490" y="429196"/>
                  <a:pt x="2398357" y="431711"/>
                </a:cubicBezTo>
                <a:cubicBezTo>
                  <a:pt x="2404225" y="434225"/>
                  <a:pt x="2409291" y="437921"/>
                  <a:pt x="2413559" y="442798"/>
                </a:cubicBezTo>
                <a:cubicBezTo>
                  <a:pt x="2417826" y="447675"/>
                  <a:pt x="2420036" y="454152"/>
                  <a:pt x="2420188" y="462229"/>
                </a:cubicBezTo>
                <a:cubicBezTo>
                  <a:pt x="2420188" y="469392"/>
                  <a:pt x="2418207" y="475792"/>
                  <a:pt x="2414244" y="481431"/>
                </a:cubicBezTo>
                <a:cubicBezTo>
                  <a:pt x="2410282" y="487070"/>
                  <a:pt x="2404682" y="491490"/>
                  <a:pt x="2397442" y="494690"/>
                </a:cubicBezTo>
                <a:cubicBezTo>
                  <a:pt x="2390204" y="497890"/>
                  <a:pt x="2381707" y="499491"/>
                  <a:pt x="2371953" y="499491"/>
                </a:cubicBezTo>
                <a:cubicBezTo>
                  <a:pt x="2362048" y="499491"/>
                  <a:pt x="2353170" y="497700"/>
                  <a:pt x="2345322" y="494119"/>
                </a:cubicBezTo>
                <a:cubicBezTo>
                  <a:pt x="2337473" y="490537"/>
                  <a:pt x="2331263" y="485660"/>
                  <a:pt x="2326691" y="479488"/>
                </a:cubicBezTo>
                <a:cubicBezTo>
                  <a:pt x="2322119" y="473316"/>
                  <a:pt x="2319680" y="466420"/>
                  <a:pt x="2319376" y="458800"/>
                </a:cubicBezTo>
                <a:lnTo>
                  <a:pt x="2346351" y="458800"/>
                </a:lnTo>
                <a:cubicBezTo>
                  <a:pt x="2346808" y="464134"/>
                  <a:pt x="2349361" y="468592"/>
                  <a:pt x="2354008" y="472173"/>
                </a:cubicBezTo>
                <a:cubicBezTo>
                  <a:pt x="2358656" y="475754"/>
                  <a:pt x="2364486" y="477545"/>
                  <a:pt x="2371496" y="477545"/>
                </a:cubicBezTo>
                <a:cubicBezTo>
                  <a:pt x="2378812" y="477545"/>
                  <a:pt x="2384488" y="476135"/>
                  <a:pt x="2388527" y="473316"/>
                </a:cubicBezTo>
                <a:cubicBezTo>
                  <a:pt x="2392566" y="470497"/>
                  <a:pt x="2394585" y="466877"/>
                  <a:pt x="2394585" y="462457"/>
                </a:cubicBezTo>
                <a:cubicBezTo>
                  <a:pt x="2394585" y="457733"/>
                  <a:pt x="2392337" y="454228"/>
                  <a:pt x="2387841" y="451942"/>
                </a:cubicBezTo>
                <a:cubicBezTo>
                  <a:pt x="2383346" y="449656"/>
                  <a:pt x="2376221" y="447141"/>
                  <a:pt x="2366468" y="444398"/>
                </a:cubicBezTo>
                <a:cubicBezTo>
                  <a:pt x="2357018" y="441807"/>
                  <a:pt x="2349322" y="439293"/>
                  <a:pt x="2343378" y="436854"/>
                </a:cubicBezTo>
                <a:cubicBezTo>
                  <a:pt x="2337435" y="434416"/>
                  <a:pt x="2332292" y="430682"/>
                  <a:pt x="2327948" y="425653"/>
                </a:cubicBezTo>
                <a:cubicBezTo>
                  <a:pt x="2323605" y="420624"/>
                  <a:pt x="2321433" y="413994"/>
                  <a:pt x="2321433" y="405765"/>
                </a:cubicBezTo>
                <a:cubicBezTo>
                  <a:pt x="2321433" y="399059"/>
                  <a:pt x="2323414" y="392925"/>
                  <a:pt x="2327377" y="387362"/>
                </a:cubicBezTo>
                <a:cubicBezTo>
                  <a:pt x="2331338" y="381800"/>
                  <a:pt x="2337016" y="377418"/>
                  <a:pt x="2344407" y="374218"/>
                </a:cubicBezTo>
                <a:cubicBezTo>
                  <a:pt x="2351799" y="371017"/>
                  <a:pt x="2360295" y="369417"/>
                  <a:pt x="2369896" y="369417"/>
                </a:cubicBezTo>
                <a:close/>
                <a:moveTo>
                  <a:pt x="2237613" y="369417"/>
                </a:moveTo>
                <a:lnTo>
                  <a:pt x="2237613" y="396392"/>
                </a:lnTo>
                <a:lnTo>
                  <a:pt x="2230983" y="396392"/>
                </a:lnTo>
                <a:cubicBezTo>
                  <a:pt x="2220773" y="396392"/>
                  <a:pt x="2213039" y="398983"/>
                  <a:pt x="2207780" y="404164"/>
                </a:cubicBezTo>
                <a:cubicBezTo>
                  <a:pt x="2202523" y="409346"/>
                  <a:pt x="2199894" y="418338"/>
                  <a:pt x="2199894" y="431139"/>
                </a:cubicBezTo>
                <a:lnTo>
                  <a:pt x="2199894" y="497433"/>
                </a:lnTo>
                <a:lnTo>
                  <a:pt x="2173834" y="497433"/>
                </a:lnTo>
                <a:lnTo>
                  <a:pt x="2173834" y="371475"/>
                </a:lnTo>
                <a:lnTo>
                  <a:pt x="2199894" y="371475"/>
                </a:lnTo>
                <a:lnTo>
                  <a:pt x="2199894" y="389763"/>
                </a:lnTo>
                <a:cubicBezTo>
                  <a:pt x="2203704" y="383362"/>
                  <a:pt x="2208772" y="378371"/>
                  <a:pt x="2215096" y="374789"/>
                </a:cubicBezTo>
                <a:cubicBezTo>
                  <a:pt x="2221420" y="371208"/>
                  <a:pt x="2228926" y="369417"/>
                  <a:pt x="2237613" y="369417"/>
                </a:cubicBezTo>
                <a:close/>
                <a:moveTo>
                  <a:pt x="2086737" y="369417"/>
                </a:moveTo>
                <a:cubicBezTo>
                  <a:pt x="2098777" y="369417"/>
                  <a:pt x="2109673" y="372084"/>
                  <a:pt x="2119427" y="377418"/>
                </a:cubicBezTo>
                <a:cubicBezTo>
                  <a:pt x="2129180" y="382752"/>
                  <a:pt x="2136876" y="390372"/>
                  <a:pt x="2142515" y="400278"/>
                </a:cubicBezTo>
                <a:cubicBezTo>
                  <a:pt x="2148154" y="410184"/>
                  <a:pt x="2150974" y="421538"/>
                  <a:pt x="2150974" y="434340"/>
                </a:cubicBezTo>
                <a:cubicBezTo>
                  <a:pt x="2150974" y="447141"/>
                  <a:pt x="2148078" y="458495"/>
                  <a:pt x="2142287" y="468401"/>
                </a:cubicBezTo>
                <a:cubicBezTo>
                  <a:pt x="2136495" y="478307"/>
                  <a:pt x="2128609" y="485965"/>
                  <a:pt x="2118626" y="491375"/>
                </a:cubicBezTo>
                <a:cubicBezTo>
                  <a:pt x="2108645" y="496786"/>
                  <a:pt x="2097633" y="499491"/>
                  <a:pt x="2085594" y="499491"/>
                </a:cubicBezTo>
                <a:cubicBezTo>
                  <a:pt x="2073706" y="499491"/>
                  <a:pt x="2062962" y="496786"/>
                  <a:pt x="2053361" y="491375"/>
                </a:cubicBezTo>
                <a:cubicBezTo>
                  <a:pt x="2043760" y="485965"/>
                  <a:pt x="2036216" y="478345"/>
                  <a:pt x="2030730" y="468515"/>
                </a:cubicBezTo>
                <a:cubicBezTo>
                  <a:pt x="2025243" y="458686"/>
                  <a:pt x="2022500" y="447294"/>
                  <a:pt x="2022500" y="434340"/>
                </a:cubicBezTo>
                <a:cubicBezTo>
                  <a:pt x="2022500" y="421538"/>
                  <a:pt x="2025320" y="410184"/>
                  <a:pt x="2030958" y="400278"/>
                </a:cubicBezTo>
                <a:cubicBezTo>
                  <a:pt x="2036597" y="390372"/>
                  <a:pt x="2044294" y="382752"/>
                  <a:pt x="2054047" y="377418"/>
                </a:cubicBezTo>
                <a:cubicBezTo>
                  <a:pt x="2063801" y="372084"/>
                  <a:pt x="2074697" y="369417"/>
                  <a:pt x="2086737" y="369417"/>
                </a:cubicBezTo>
                <a:close/>
                <a:moveTo>
                  <a:pt x="1656359" y="369417"/>
                </a:moveTo>
                <a:cubicBezTo>
                  <a:pt x="1666265" y="369417"/>
                  <a:pt x="1675143" y="371475"/>
                  <a:pt x="1682992" y="375589"/>
                </a:cubicBezTo>
                <a:cubicBezTo>
                  <a:pt x="1690840" y="379704"/>
                  <a:pt x="1696974" y="385800"/>
                  <a:pt x="1701393" y="393877"/>
                </a:cubicBezTo>
                <a:cubicBezTo>
                  <a:pt x="1705813" y="401955"/>
                  <a:pt x="1708023" y="411708"/>
                  <a:pt x="1708023" y="423138"/>
                </a:cubicBezTo>
                <a:lnTo>
                  <a:pt x="1708023" y="497433"/>
                </a:lnTo>
                <a:lnTo>
                  <a:pt x="1682191" y="497433"/>
                </a:lnTo>
                <a:lnTo>
                  <a:pt x="1682191" y="427024"/>
                </a:lnTo>
                <a:cubicBezTo>
                  <a:pt x="1682191" y="415747"/>
                  <a:pt x="1679371" y="407098"/>
                  <a:pt x="1673733" y="401078"/>
                </a:cubicBezTo>
                <a:cubicBezTo>
                  <a:pt x="1668094" y="395059"/>
                  <a:pt x="1660398" y="392049"/>
                  <a:pt x="1650644" y="392049"/>
                </a:cubicBezTo>
                <a:cubicBezTo>
                  <a:pt x="1640890" y="392049"/>
                  <a:pt x="1633157" y="395059"/>
                  <a:pt x="1627441" y="401078"/>
                </a:cubicBezTo>
                <a:cubicBezTo>
                  <a:pt x="1621726" y="407098"/>
                  <a:pt x="1618869" y="415747"/>
                  <a:pt x="1618869" y="427024"/>
                </a:cubicBezTo>
                <a:lnTo>
                  <a:pt x="1618869" y="497433"/>
                </a:lnTo>
                <a:lnTo>
                  <a:pt x="1592808" y="497433"/>
                </a:lnTo>
                <a:lnTo>
                  <a:pt x="1592808" y="371475"/>
                </a:lnTo>
                <a:lnTo>
                  <a:pt x="1618869" y="371475"/>
                </a:lnTo>
                <a:lnTo>
                  <a:pt x="1618869" y="385876"/>
                </a:lnTo>
                <a:cubicBezTo>
                  <a:pt x="1623136" y="380695"/>
                  <a:pt x="1628584" y="376656"/>
                  <a:pt x="1635214" y="373761"/>
                </a:cubicBezTo>
                <a:cubicBezTo>
                  <a:pt x="1641843" y="370865"/>
                  <a:pt x="1648892" y="369417"/>
                  <a:pt x="1656359" y="369417"/>
                </a:cubicBezTo>
                <a:close/>
                <a:moveTo>
                  <a:pt x="1491158" y="369417"/>
                </a:moveTo>
                <a:cubicBezTo>
                  <a:pt x="1501063" y="369417"/>
                  <a:pt x="1509712" y="371360"/>
                  <a:pt x="1517103" y="375247"/>
                </a:cubicBezTo>
                <a:cubicBezTo>
                  <a:pt x="1524495" y="379133"/>
                  <a:pt x="1530400" y="383971"/>
                  <a:pt x="1534820" y="389763"/>
                </a:cubicBezTo>
                <a:lnTo>
                  <a:pt x="1534820" y="371475"/>
                </a:lnTo>
                <a:lnTo>
                  <a:pt x="1561109" y="371475"/>
                </a:lnTo>
                <a:lnTo>
                  <a:pt x="1561109" y="497433"/>
                </a:lnTo>
                <a:lnTo>
                  <a:pt x="1534820" y="497433"/>
                </a:lnTo>
                <a:lnTo>
                  <a:pt x="1534820" y="478688"/>
                </a:lnTo>
                <a:cubicBezTo>
                  <a:pt x="1530400" y="484632"/>
                  <a:pt x="1524381" y="489585"/>
                  <a:pt x="1516761" y="493547"/>
                </a:cubicBezTo>
                <a:cubicBezTo>
                  <a:pt x="1509141" y="497509"/>
                  <a:pt x="1500454" y="499491"/>
                  <a:pt x="1490700" y="499491"/>
                </a:cubicBezTo>
                <a:cubicBezTo>
                  <a:pt x="1479880" y="499491"/>
                  <a:pt x="1469974" y="496709"/>
                  <a:pt x="1460982" y="491147"/>
                </a:cubicBezTo>
                <a:cubicBezTo>
                  <a:pt x="1451991" y="485584"/>
                  <a:pt x="1444866" y="477812"/>
                  <a:pt x="1439608" y="467830"/>
                </a:cubicBezTo>
                <a:cubicBezTo>
                  <a:pt x="1434351" y="457847"/>
                  <a:pt x="1431721" y="446532"/>
                  <a:pt x="1431721" y="433882"/>
                </a:cubicBezTo>
                <a:cubicBezTo>
                  <a:pt x="1431721" y="421233"/>
                  <a:pt x="1434351" y="410032"/>
                  <a:pt x="1439608" y="400278"/>
                </a:cubicBezTo>
                <a:cubicBezTo>
                  <a:pt x="1444866" y="390525"/>
                  <a:pt x="1452029" y="382943"/>
                  <a:pt x="1461097" y="377533"/>
                </a:cubicBezTo>
                <a:cubicBezTo>
                  <a:pt x="1470164" y="372122"/>
                  <a:pt x="1480185" y="369417"/>
                  <a:pt x="1491158" y="369417"/>
                </a:cubicBezTo>
                <a:close/>
                <a:moveTo>
                  <a:pt x="7886851" y="368503"/>
                </a:moveTo>
                <a:lnTo>
                  <a:pt x="7886851" y="408736"/>
                </a:lnTo>
                <a:lnTo>
                  <a:pt x="7908110" y="408736"/>
                </a:lnTo>
                <a:cubicBezTo>
                  <a:pt x="7915578" y="408736"/>
                  <a:pt x="7921140" y="406984"/>
                  <a:pt x="7924798" y="403479"/>
                </a:cubicBezTo>
                <a:cubicBezTo>
                  <a:pt x="7928456" y="399973"/>
                  <a:pt x="7930285" y="395020"/>
                  <a:pt x="7930285" y="388620"/>
                </a:cubicBezTo>
                <a:cubicBezTo>
                  <a:pt x="7930285" y="382219"/>
                  <a:pt x="7928456" y="377266"/>
                  <a:pt x="7924798" y="373761"/>
                </a:cubicBezTo>
                <a:cubicBezTo>
                  <a:pt x="7921140" y="370255"/>
                  <a:pt x="7915578" y="368503"/>
                  <a:pt x="7908110" y="368503"/>
                </a:cubicBezTo>
                <a:close/>
                <a:moveTo>
                  <a:pt x="7774456" y="368503"/>
                </a:moveTo>
                <a:lnTo>
                  <a:pt x="7774456" y="409879"/>
                </a:lnTo>
                <a:lnTo>
                  <a:pt x="7763712" y="409879"/>
                </a:lnTo>
                <a:cubicBezTo>
                  <a:pt x="7753958" y="409879"/>
                  <a:pt x="7746642" y="411975"/>
                  <a:pt x="7741766" y="416166"/>
                </a:cubicBezTo>
                <a:cubicBezTo>
                  <a:pt x="7736889" y="420357"/>
                  <a:pt x="7734451" y="427710"/>
                  <a:pt x="7734451" y="438226"/>
                </a:cubicBezTo>
                <a:lnTo>
                  <a:pt x="7734451" y="497433"/>
                </a:lnTo>
                <a:lnTo>
                  <a:pt x="7695360" y="497433"/>
                </a:lnTo>
                <a:lnTo>
                  <a:pt x="7695360" y="369874"/>
                </a:lnTo>
                <a:lnTo>
                  <a:pt x="7734451" y="369874"/>
                </a:lnTo>
                <a:lnTo>
                  <a:pt x="7734451" y="391134"/>
                </a:lnTo>
                <a:cubicBezTo>
                  <a:pt x="7739022" y="384124"/>
                  <a:pt x="7744738" y="378599"/>
                  <a:pt x="7751596" y="374561"/>
                </a:cubicBezTo>
                <a:cubicBezTo>
                  <a:pt x="7758454" y="370522"/>
                  <a:pt x="7766074" y="368503"/>
                  <a:pt x="7774456" y="368503"/>
                </a:cubicBezTo>
                <a:close/>
                <a:moveTo>
                  <a:pt x="6724801" y="368503"/>
                </a:moveTo>
                <a:lnTo>
                  <a:pt x="6724801" y="408736"/>
                </a:lnTo>
                <a:lnTo>
                  <a:pt x="6746061" y="408736"/>
                </a:lnTo>
                <a:cubicBezTo>
                  <a:pt x="6753528" y="408736"/>
                  <a:pt x="6759091" y="406984"/>
                  <a:pt x="6762749" y="403479"/>
                </a:cubicBezTo>
                <a:cubicBezTo>
                  <a:pt x="6766406" y="399973"/>
                  <a:pt x="6768235" y="395020"/>
                  <a:pt x="6768235" y="388620"/>
                </a:cubicBezTo>
                <a:cubicBezTo>
                  <a:pt x="6768235" y="382219"/>
                  <a:pt x="6766406" y="377266"/>
                  <a:pt x="6762749" y="373761"/>
                </a:cubicBezTo>
                <a:cubicBezTo>
                  <a:pt x="6759091" y="370255"/>
                  <a:pt x="6753528" y="368503"/>
                  <a:pt x="6746061" y="368503"/>
                </a:cubicBezTo>
                <a:close/>
                <a:moveTo>
                  <a:pt x="5715684" y="368503"/>
                </a:moveTo>
                <a:cubicBezTo>
                  <a:pt x="5730620" y="368503"/>
                  <a:pt x="5742545" y="373342"/>
                  <a:pt x="5751460" y="383019"/>
                </a:cubicBezTo>
                <a:cubicBezTo>
                  <a:pt x="5760376" y="392696"/>
                  <a:pt x="5764834" y="405993"/>
                  <a:pt x="5764834" y="422910"/>
                </a:cubicBezTo>
                <a:lnTo>
                  <a:pt x="5764834" y="497433"/>
                </a:lnTo>
                <a:lnTo>
                  <a:pt x="5725971" y="497433"/>
                </a:lnTo>
                <a:lnTo>
                  <a:pt x="5725971" y="428167"/>
                </a:lnTo>
                <a:cubicBezTo>
                  <a:pt x="5725971" y="419633"/>
                  <a:pt x="5723762" y="413004"/>
                  <a:pt x="5719342" y="408279"/>
                </a:cubicBezTo>
                <a:cubicBezTo>
                  <a:pt x="5714923" y="403555"/>
                  <a:pt x="5708979" y="401193"/>
                  <a:pt x="5701511" y="401193"/>
                </a:cubicBezTo>
                <a:cubicBezTo>
                  <a:pt x="5694044" y="401193"/>
                  <a:pt x="5688100" y="403555"/>
                  <a:pt x="5683680" y="408279"/>
                </a:cubicBezTo>
                <a:cubicBezTo>
                  <a:pt x="5679261" y="413004"/>
                  <a:pt x="5677051" y="419633"/>
                  <a:pt x="5677051" y="428167"/>
                </a:cubicBezTo>
                <a:lnTo>
                  <a:pt x="5677051" y="497433"/>
                </a:lnTo>
                <a:lnTo>
                  <a:pt x="5637960" y="497433"/>
                </a:lnTo>
                <a:lnTo>
                  <a:pt x="5637960" y="369874"/>
                </a:lnTo>
                <a:lnTo>
                  <a:pt x="5677051" y="369874"/>
                </a:lnTo>
                <a:lnTo>
                  <a:pt x="5677051" y="386791"/>
                </a:lnTo>
                <a:cubicBezTo>
                  <a:pt x="5681014" y="381152"/>
                  <a:pt x="5686348" y="376694"/>
                  <a:pt x="5693053" y="373418"/>
                </a:cubicBezTo>
                <a:cubicBezTo>
                  <a:pt x="5699758" y="370141"/>
                  <a:pt x="5707303" y="368503"/>
                  <a:pt x="5715684" y="368503"/>
                </a:cubicBezTo>
                <a:close/>
                <a:moveTo>
                  <a:pt x="8543924" y="368046"/>
                </a:moveTo>
                <a:cubicBezTo>
                  <a:pt x="8552915" y="368046"/>
                  <a:pt x="8560802" y="369874"/>
                  <a:pt x="8567584" y="373532"/>
                </a:cubicBezTo>
                <a:cubicBezTo>
                  <a:pt x="8574365" y="377190"/>
                  <a:pt x="8579585" y="381990"/>
                  <a:pt x="8583243" y="387934"/>
                </a:cubicBezTo>
                <a:lnTo>
                  <a:pt x="8583243" y="369874"/>
                </a:lnTo>
                <a:lnTo>
                  <a:pt x="8622333" y="369874"/>
                </a:lnTo>
                <a:lnTo>
                  <a:pt x="8622333" y="497433"/>
                </a:lnTo>
                <a:lnTo>
                  <a:pt x="8583243" y="497433"/>
                </a:lnTo>
                <a:lnTo>
                  <a:pt x="8583243" y="479374"/>
                </a:lnTo>
                <a:cubicBezTo>
                  <a:pt x="8579432" y="485317"/>
                  <a:pt x="8574137" y="490118"/>
                  <a:pt x="8567355" y="493776"/>
                </a:cubicBezTo>
                <a:cubicBezTo>
                  <a:pt x="8560573" y="497433"/>
                  <a:pt x="8552686" y="499262"/>
                  <a:pt x="8543694" y="499262"/>
                </a:cubicBezTo>
                <a:cubicBezTo>
                  <a:pt x="8533332" y="499262"/>
                  <a:pt x="8523883" y="496557"/>
                  <a:pt x="8515349" y="491147"/>
                </a:cubicBezTo>
                <a:cubicBezTo>
                  <a:pt x="8506814" y="485737"/>
                  <a:pt x="8500070" y="478040"/>
                  <a:pt x="8495117" y="468058"/>
                </a:cubicBezTo>
                <a:cubicBezTo>
                  <a:pt x="8490164" y="458076"/>
                  <a:pt x="8487688" y="446532"/>
                  <a:pt x="8487688" y="433425"/>
                </a:cubicBezTo>
                <a:cubicBezTo>
                  <a:pt x="8487688" y="420319"/>
                  <a:pt x="8490164" y="408813"/>
                  <a:pt x="8495117" y="398907"/>
                </a:cubicBezTo>
                <a:cubicBezTo>
                  <a:pt x="8500070" y="389001"/>
                  <a:pt x="8506814" y="381381"/>
                  <a:pt x="8515349" y="376047"/>
                </a:cubicBezTo>
                <a:cubicBezTo>
                  <a:pt x="8523883" y="370713"/>
                  <a:pt x="8533408" y="368046"/>
                  <a:pt x="8543924" y="368046"/>
                </a:cubicBezTo>
                <a:close/>
                <a:moveTo>
                  <a:pt x="8239124" y="368046"/>
                </a:moveTo>
                <a:cubicBezTo>
                  <a:pt x="8248115" y="368046"/>
                  <a:pt x="8256002" y="369874"/>
                  <a:pt x="8262784" y="373532"/>
                </a:cubicBezTo>
                <a:cubicBezTo>
                  <a:pt x="8269565" y="377190"/>
                  <a:pt x="8274785" y="381990"/>
                  <a:pt x="8278443" y="387934"/>
                </a:cubicBezTo>
                <a:lnTo>
                  <a:pt x="8278443" y="369874"/>
                </a:lnTo>
                <a:lnTo>
                  <a:pt x="8317533" y="369874"/>
                </a:lnTo>
                <a:lnTo>
                  <a:pt x="8317533" y="497433"/>
                </a:lnTo>
                <a:lnTo>
                  <a:pt x="8278443" y="497433"/>
                </a:lnTo>
                <a:lnTo>
                  <a:pt x="8278443" y="479374"/>
                </a:lnTo>
                <a:cubicBezTo>
                  <a:pt x="8274632" y="485317"/>
                  <a:pt x="8269337" y="490118"/>
                  <a:pt x="8262555" y="493776"/>
                </a:cubicBezTo>
                <a:cubicBezTo>
                  <a:pt x="8255773" y="497433"/>
                  <a:pt x="8247886" y="499262"/>
                  <a:pt x="8238895" y="499262"/>
                </a:cubicBezTo>
                <a:cubicBezTo>
                  <a:pt x="8228532" y="499262"/>
                  <a:pt x="8219083" y="496557"/>
                  <a:pt x="8210549" y="491147"/>
                </a:cubicBezTo>
                <a:cubicBezTo>
                  <a:pt x="8202014" y="485737"/>
                  <a:pt x="8195270" y="478040"/>
                  <a:pt x="8190317" y="468058"/>
                </a:cubicBezTo>
                <a:cubicBezTo>
                  <a:pt x="8185364" y="458076"/>
                  <a:pt x="8182888" y="446532"/>
                  <a:pt x="8182888" y="433425"/>
                </a:cubicBezTo>
                <a:cubicBezTo>
                  <a:pt x="8182888" y="420319"/>
                  <a:pt x="8185364" y="408813"/>
                  <a:pt x="8190317" y="398907"/>
                </a:cubicBezTo>
                <a:cubicBezTo>
                  <a:pt x="8195270" y="389001"/>
                  <a:pt x="8202014" y="381381"/>
                  <a:pt x="8210549" y="376047"/>
                </a:cubicBezTo>
                <a:cubicBezTo>
                  <a:pt x="8219083" y="370713"/>
                  <a:pt x="8228608" y="368046"/>
                  <a:pt x="8239124" y="368046"/>
                </a:cubicBezTo>
                <a:close/>
                <a:moveTo>
                  <a:pt x="7611006" y="368046"/>
                </a:moveTo>
                <a:cubicBezTo>
                  <a:pt x="7623504" y="368046"/>
                  <a:pt x="7634782" y="370713"/>
                  <a:pt x="7644840" y="376047"/>
                </a:cubicBezTo>
                <a:cubicBezTo>
                  <a:pt x="7654898" y="381381"/>
                  <a:pt x="7662822" y="389039"/>
                  <a:pt x="7668614" y="399021"/>
                </a:cubicBezTo>
                <a:cubicBezTo>
                  <a:pt x="7674405" y="409003"/>
                  <a:pt x="7677301" y="420547"/>
                  <a:pt x="7677301" y="433654"/>
                </a:cubicBezTo>
                <a:cubicBezTo>
                  <a:pt x="7677301" y="446760"/>
                  <a:pt x="7674368" y="458305"/>
                  <a:pt x="7668500" y="468287"/>
                </a:cubicBezTo>
                <a:cubicBezTo>
                  <a:pt x="7662632" y="478269"/>
                  <a:pt x="7654632" y="485927"/>
                  <a:pt x="7644496" y="491261"/>
                </a:cubicBezTo>
                <a:cubicBezTo>
                  <a:pt x="7634362" y="496595"/>
                  <a:pt x="7623046" y="499262"/>
                  <a:pt x="7610550" y="499262"/>
                </a:cubicBezTo>
                <a:cubicBezTo>
                  <a:pt x="7598053" y="499262"/>
                  <a:pt x="7586814" y="496595"/>
                  <a:pt x="7576832" y="491261"/>
                </a:cubicBezTo>
                <a:cubicBezTo>
                  <a:pt x="7566849" y="485927"/>
                  <a:pt x="7559000" y="478307"/>
                  <a:pt x="7553285" y="468401"/>
                </a:cubicBezTo>
                <a:cubicBezTo>
                  <a:pt x="7547570" y="458495"/>
                  <a:pt x="7544713" y="446913"/>
                  <a:pt x="7544713" y="433654"/>
                </a:cubicBezTo>
                <a:cubicBezTo>
                  <a:pt x="7544713" y="420547"/>
                  <a:pt x="7547608" y="409003"/>
                  <a:pt x="7553400" y="399021"/>
                </a:cubicBezTo>
                <a:cubicBezTo>
                  <a:pt x="7559190" y="389039"/>
                  <a:pt x="7567116" y="381381"/>
                  <a:pt x="7577174" y="376047"/>
                </a:cubicBezTo>
                <a:cubicBezTo>
                  <a:pt x="7587232" y="370713"/>
                  <a:pt x="7598510" y="368046"/>
                  <a:pt x="7611006" y="368046"/>
                </a:cubicBezTo>
                <a:close/>
                <a:moveTo>
                  <a:pt x="7363509" y="368046"/>
                </a:moveTo>
                <a:cubicBezTo>
                  <a:pt x="7379512" y="368046"/>
                  <a:pt x="7392122" y="372008"/>
                  <a:pt x="7401342" y="379933"/>
                </a:cubicBezTo>
                <a:cubicBezTo>
                  <a:pt x="7410562" y="387858"/>
                  <a:pt x="7415858" y="398373"/>
                  <a:pt x="7417230" y="411480"/>
                </a:cubicBezTo>
                <a:lnTo>
                  <a:pt x="7381112" y="411480"/>
                </a:lnTo>
                <a:cubicBezTo>
                  <a:pt x="7380502" y="407060"/>
                  <a:pt x="7378558" y="403555"/>
                  <a:pt x="7375282" y="400964"/>
                </a:cubicBezTo>
                <a:cubicBezTo>
                  <a:pt x="7372006" y="398373"/>
                  <a:pt x="7367700" y="397078"/>
                  <a:pt x="7362366" y="397078"/>
                </a:cubicBezTo>
                <a:cubicBezTo>
                  <a:pt x="7357794" y="397078"/>
                  <a:pt x="7354289" y="397954"/>
                  <a:pt x="7351850" y="399707"/>
                </a:cubicBezTo>
                <a:cubicBezTo>
                  <a:pt x="7349412" y="401459"/>
                  <a:pt x="7348193" y="403860"/>
                  <a:pt x="7348193" y="406908"/>
                </a:cubicBezTo>
                <a:cubicBezTo>
                  <a:pt x="7348193" y="410565"/>
                  <a:pt x="7350136" y="413308"/>
                  <a:pt x="7354022" y="415137"/>
                </a:cubicBezTo>
                <a:cubicBezTo>
                  <a:pt x="7357908" y="416966"/>
                  <a:pt x="7363966" y="418795"/>
                  <a:pt x="7372196" y="420624"/>
                </a:cubicBezTo>
                <a:cubicBezTo>
                  <a:pt x="7381644" y="423062"/>
                  <a:pt x="7389341" y="425462"/>
                  <a:pt x="7395284" y="427825"/>
                </a:cubicBezTo>
                <a:cubicBezTo>
                  <a:pt x="7401228" y="430187"/>
                  <a:pt x="7406448" y="433997"/>
                  <a:pt x="7410944" y="439255"/>
                </a:cubicBezTo>
                <a:cubicBezTo>
                  <a:pt x="7415440" y="444512"/>
                  <a:pt x="7417764" y="451561"/>
                  <a:pt x="7417916" y="460400"/>
                </a:cubicBezTo>
                <a:cubicBezTo>
                  <a:pt x="7417916" y="467868"/>
                  <a:pt x="7415820" y="474535"/>
                  <a:pt x="7411630" y="480403"/>
                </a:cubicBezTo>
                <a:cubicBezTo>
                  <a:pt x="7407438" y="486270"/>
                  <a:pt x="7401419" y="490880"/>
                  <a:pt x="7393570" y="494233"/>
                </a:cubicBezTo>
                <a:cubicBezTo>
                  <a:pt x="7385722" y="497586"/>
                  <a:pt x="7376616" y="499262"/>
                  <a:pt x="7366252" y="499262"/>
                </a:cubicBezTo>
                <a:cubicBezTo>
                  <a:pt x="7355127" y="499262"/>
                  <a:pt x="7345221" y="497357"/>
                  <a:pt x="7336534" y="493547"/>
                </a:cubicBezTo>
                <a:cubicBezTo>
                  <a:pt x="7327848" y="489737"/>
                  <a:pt x="7320990" y="484517"/>
                  <a:pt x="7315960" y="477888"/>
                </a:cubicBezTo>
                <a:cubicBezTo>
                  <a:pt x="7310932" y="471259"/>
                  <a:pt x="7308112" y="463829"/>
                  <a:pt x="7307502" y="455599"/>
                </a:cubicBezTo>
                <a:lnTo>
                  <a:pt x="7346136" y="455599"/>
                </a:lnTo>
                <a:cubicBezTo>
                  <a:pt x="7346592" y="460019"/>
                  <a:pt x="7348650" y="463600"/>
                  <a:pt x="7352308" y="466344"/>
                </a:cubicBezTo>
                <a:cubicBezTo>
                  <a:pt x="7355965" y="469087"/>
                  <a:pt x="7360462" y="470458"/>
                  <a:pt x="7365796" y="470458"/>
                </a:cubicBezTo>
                <a:cubicBezTo>
                  <a:pt x="7370672" y="470458"/>
                  <a:pt x="7374444" y="469506"/>
                  <a:pt x="7377111" y="467601"/>
                </a:cubicBezTo>
                <a:cubicBezTo>
                  <a:pt x="7379778" y="465696"/>
                  <a:pt x="7381112" y="463219"/>
                  <a:pt x="7381112" y="460171"/>
                </a:cubicBezTo>
                <a:cubicBezTo>
                  <a:pt x="7381112" y="456514"/>
                  <a:pt x="7379206" y="453809"/>
                  <a:pt x="7375396" y="452056"/>
                </a:cubicBezTo>
                <a:cubicBezTo>
                  <a:pt x="7371586" y="450304"/>
                  <a:pt x="7365414" y="448360"/>
                  <a:pt x="7356880" y="446227"/>
                </a:cubicBezTo>
                <a:cubicBezTo>
                  <a:pt x="7347736" y="444093"/>
                  <a:pt x="7340116" y="441845"/>
                  <a:pt x="7334020" y="439483"/>
                </a:cubicBezTo>
                <a:cubicBezTo>
                  <a:pt x="7327924" y="437121"/>
                  <a:pt x="7322666" y="433387"/>
                  <a:pt x="7318246" y="428282"/>
                </a:cubicBezTo>
                <a:cubicBezTo>
                  <a:pt x="7313826" y="423176"/>
                  <a:pt x="7311617" y="416280"/>
                  <a:pt x="7311617" y="407593"/>
                </a:cubicBezTo>
                <a:cubicBezTo>
                  <a:pt x="7311617" y="400278"/>
                  <a:pt x="7313636" y="393611"/>
                  <a:pt x="7317675" y="387591"/>
                </a:cubicBezTo>
                <a:cubicBezTo>
                  <a:pt x="7321713" y="381571"/>
                  <a:pt x="7327657" y="376809"/>
                  <a:pt x="7335506" y="373303"/>
                </a:cubicBezTo>
                <a:cubicBezTo>
                  <a:pt x="7343354" y="369798"/>
                  <a:pt x="7352688" y="368046"/>
                  <a:pt x="7363509" y="368046"/>
                </a:cubicBezTo>
                <a:close/>
                <a:moveTo>
                  <a:pt x="7161503" y="368046"/>
                </a:moveTo>
                <a:cubicBezTo>
                  <a:pt x="7173848" y="368046"/>
                  <a:pt x="7184821" y="370636"/>
                  <a:pt x="7194422" y="375818"/>
                </a:cubicBezTo>
                <a:cubicBezTo>
                  <a:pt x="7204022" y="381000"/>
                  <a:pt x="7211528" y="388391"/>
                  <a:pt x="7216938" y="397992"/>
                </a:cubicBezTo>
                <a:cubicBezTo>
                  <a:pt x="7222349" y="407593"/>
                  <a:pt x="7225054" y="418795"/>
                  <a:pt x="7225054" y="431596"/>
                </a:cubicBezTo>
                <a:cubicBezTo>
                  <a:pt x="7225054" y="435254"/>
                  <a:pt x="7224825" y="439064"/>
                  <a:pt x="7224368" y="443026"/>
                </a:cubicBezTo>
                <a:lnTo>
                  <a:pt x="7135900" y="443026"/>
                </a:lnTo>
                <a:cubicBezTo>
                  <a:pt x="7136510" y="450951"/>
                  <a:pt x="7139062" y="457009"/>
                  <a:pt x="7143558" y="461200"/>
                </a:cubicBezTo>
                <a:cubicBezTo>
                  <a:pt x="7148054" y="465391"/>
                  <a:pt x="7153578" y="467487"/>
                  <a:pt x="7160131" y="467487"/>
                </a:cubicBezTo>
                <a:cubicBezTo>
                  <a:pt x="7169885" y="467487"/>
                  <a:pt x="7176667" y="463372"/>
                  <a:pt x="7180477" y="455142"/>
                </a:cubicBezTo>
                <a:lnTo>
                  <a:pt x="7222082" y="455142"/>
                </a:lnTo>
                <a:cubicBezTo>
                  <a:pt x="7219948" y="463524"/>
                  <a:pt x="7216100" y="471068"/>
                  <a:pt x="7210538" y="477774"/>
                </a:cubicBezTo>
                <a:cubicBezTo>
                  <a:pt x="7204975" y="484479"/>
                  <a:pt x="7198003" y="489737"/>
                  <a:pt x="7189621" y="493547"/>
                </a:cubicBezTo>
                <a:cubicBezTo>
                  <a:pt x="7181239" y="497357"/>
                  <a:pt x="7171866" y="499262"/>
                  <a:pt x="7161503" y="499262"/>
                </a:cubicBezTo>
                <a:cubicBezTo>
                  <a:pt x="7149007" y="499262"/>
                  <a:pt x="7137881" y="496595"/>
                  <a:pt x="7128128" y="491261"/>
                </a:cubicBezTo>
                <a:cubicBezTo>
                  <a:pt x="7118374" y="485927"/>
                  <a:pt x="7110754" y="478307"/>
                  <a:pt x="7105267" y="468401"/>
                </a:cubicBezTo>
                <a:cubicBezTo>
                  <a:pt x="7099781" y="458495"/>
                  <a:pt x="7097038" y="446913"/>
                  <a:pt x="7097038" y="433654"/>
                </a:cubicBezTo>
                <a:cubicBezTo>
                  <a:pt x="7097038" y="420395"/>
                  <a:pt x="7099743" y="408813"/>
                  <a:pt x="7105153" y="398907"/>
                </a:cubicBezTo>
                <a:cubicBezTo>
                  <a:pt x="7110564" y="389001"/>
                  <a:pt x="7118146" y="381381"/>
                  <a:pt x="7127899" y="376047"/>
                </a:cubicBezTo>
                <a:cubicBezTo>
                  <a:pt x="7137653" y="370713"/>
                  <a:pt x="7148854" y="368046"/>
                  <a:pt x="7161503" y="368046"/>
                </a:cubicBezTo>
                <a:close/>
                <a:moveTo>
                  <a:pt x="6885278" y="368046"/>
                </a:moveTo>
                <a:cubicBezTo>
                  <a:pt x="6897623" y="368046"/>
                  <a:pt x="6908596" y="370636"/>
                  <a:pt x="6918197" y="375818"/>
                </a:cubicBezTo>
                <a:cubicBezTo>
                  <a:pt x="6927798" y="381000"/>
                  <a:pt x="6935303" y="388391"/>
                  <a:pt x="6940713" y="397992"/>
                </a:cubicBezTo>
                <a:cubicBezTo>
                  <a:pt x="6946124" y="407593"/>
                  <a:pt x="6948829" y="418795"/>
                  <a:pt x="6948829" y="431596"/>
                </a:cubicBezTo>
                <a:cubicBezTo>
                  <a:pt x="6948829" y="435254"/>
                  <a:pt x="6948600" y="439064"/>
                  <a:pt x="6948143" y="443026"/>
                </a:cubicBezTo>
                <a:lnTo>
                  <a:pt x="6859675" y="443026"/>
                </a:lnTo>
                <a:cubicBezTo>
                  <a:pt x="6860285" y="450951"/>
                  <a:pt x="6862837" y="457009"/>
                  <a:pt x="6867333" y="461200"/>
                </a:cubicBezTo>
                <a:cubicBezTo>
                  <a:pt x="6871829" y="465391"/>
                  <a:pt x="6877353" y="467487"/>
                  <a:pt x="6883906" y="467487"/>
                </a:cubicBezTo>
                <a:cubicBezTo>
                  <a:pt x="6893661" y="467487"/>
                  <a:pt x="6900442" y="463372"/>
                  <a:pt x="6904252" y="455142"/>
                </a:cubicBezTo>
                <a:lnTo>
                  <a:pt x="6945857" y="455142"/>
                </a:lnTo>
                <a:cubicBezTo>
                  <a:pt x="6943724" y="463524"/>
                  <a:pt x="6939876" y="471068"/>
                  <a:pt x="6934313" y="477774"/>
                </a:cubicBezTo>
                <a:cubicBezTo>
                  <a:pt x="6928750" y="484479"/>
                  <a:pt x="6921778" y="489737"/>
                  <a:pt x="6913396" y="493547"/>
                </a:cubicBezTo>
                <a:cubicBezTo>
                  <a:pt x="6905014" y="497357"/>
                  <a:pt x="6895641" y="499262"/>
                  <a:pt x="6885278" y="499262"/>
                </a:cubicBezTo>
                <a:cubicBezTo>
                  <a:pt x="6872782" y="499262"/>
                  <a:pt x="6861656" y="496595"/>
                  <a:pt x="6851903" y="491261"/>
                </a:cubicBezTo>
                <a:cubicBezTo>
                  <a:pt x="6842149" y="485927"/>
                  <a:pt x="6834529" y="478307"/>
                  <a:pt x="6829042" y="468401"/>
                </a:cubicBezTo>
                <a:cubicBezTo>
                  <a:pt x="6823556" y="458495"/>
                  <a:pt x="6820813" y="446913"/>
                  <a:pt x="6820813" y="433654"/>
                </a:cubicBezTo>
                <a:cubicBezTo>
                  <a:pt x="6820813" y="420395"/>
                  <a:pt x="6823518" y="408813"/>
                  <a:pt x="6828928" y="398907"/>
                </a:cubicBezTo>
                <a:cubicBezTo>
                  <a:pt x="6834339" y="389001"/>
                  <a:pt x="6841921" y="381381"/>
                  <a:pt x="6851674" y="376047"/>
                </a:cubicBezTo>
                <a:cubicBezTo>
                  <a:pt x="6861428" y="370713"/>
                  <a:pt x="6872629" y="368046"/>
                  <a:pt x="6885278" y="368046"/>
                </a:cubicBezTo>
                <a:close/>
                <a:moveTo>
                  <a:pt x="6334809" y="368046"/>
                </a:moveTo>
                <a:cubicBezTo>
                  <a:pt x="6350812" y="368046"/>
                  <a:pt x="6363423" y="372008"/>
                  <a:pt x="6372643" y="379933"/>
                </a:cubicBezTo>
                <a:cubicBezTo>
                  <a:pt x="6381863" y="387858"/>
                  <a:pt x="6387159" y="398373"/>
                  <a:pt x="6388530" y="411480"/>
                </a:cubicBezTo>
                <a:lnTo>
                  <a:pt x="6352412" y="411480"/>
                </a:lnTo>
                <a:cubicBezTo>
                  <a:pt x="6351802" y="407060"/>
                  <a:pt x="6349859" y="403555"/>
                  <a:pt x="6346582" y="400964"/>
                </a:cubicBezTo>
                <a:cubicBezTo>
                  <a:pt x="6343306" y="398373"/>
                  <a:pt x="6339000" y="397078"/>
                  <a:pt x="6333666" y="397078"/>
                </a:cubicBezTo>
                <a:cubicBezTo>
                  <a:pt x="6329094" y="397078"/>
                  <a:pt x="6325589" y="397954"/>
                  <a:pt x="6323151" y="399707"/>
                </a:cubicBezTo>
                <a:cubicBezTo>
                  <a:pt x="6320712" y="401459"/>
                  <a:pt x="6319493" y="403860"/>
                  <a:pt x="6319493" y="406908"/>
                </a:cubicBezTo>
                <a:cubicBezTo>
                  <a:pt x="6319493" y="410565"/>
                  <a:pt x="6321436" y="413308"/>
                  <a:pt x="6325323" y="415137"/>
                </a:cubicBezTo>
                <a:cubicBezTo>
                  <a:pt x="6329209" y="416966"/>
                  <a:pt x="6335267" y="418795"/>
                  <a:pt x="6343496" y="420624"/>
                </a:cubicBezTo>
                <a:cubicBezTo>
                  <a:pt x="6352945" y="423062"/>
                  <a:pt x="6360641" y="425462"/>
                  <a:pt x="6366585" y="427825"/>
                </a:cubicBezTo>
                <a:cubicBezTo>
                  <a:pt x="6372528" y="430187"/>
                  <a:pt x="6377748" y="433997"/>
                  <a:pt x="6382244" y="439255"/>
                </a:cubicBezTo>
                <a:cubicBezTo>
                  <a:pt x="6386740" y="444512"/>
                  <a:pt x="6389064" y="451561"/>
                  <a:pt x="6389216" y="460400"/>
                </a:cubicBezTo>
                <a:cubicBezTo>
                  <a:pt x="6389216" y="467868"/>
                  <a:pt x="6387121" y="474535"/>
                  <a:pt x="6382930" y="480403"/>
                </a:cubicBezTo>
                <a:cubicBezTo>
                  <a:pt x="6378738" y="486270"/>
                  <a:pt x="6372719" y="490880"/>
                  <a:pt x="6364870" y="494233"/>
                </a:cubicBezTo>
                <a:cubicBezTo>
                  <a:pt x="6357022" y="497586"/>
                  <a:pt x="6347916" y="499262"/>
                  <a:pt x="6337553" y="499262"/>
                </a:cubicBezTo>
                <a:cubicBezTo>
                  <a:pt x="6326427" y="499262"/>
                  <a:pt x="6316521" y="497357"/>
                  <a:pt x="6307835" y="493547"/>
                </a:cubicBezTo>
                <a:cubicBezTo>
                  <a:pt x="6299148" y="489737"/>
                  <a:pt x="6292290" y="484517"/>
                  <a:pt x="6287260" y="477888"/>
                </a:cubicBezTo>
                <a:cubicBezTo>
                  <a:pt x="6282232" y="471259"/>
                  <a:pt x="6279412" y="463829"/>
                  <a:pt x="6278803" y="455599"/>
                </a:cubicBezTo>
                <a:lnTo>
                  <a:pt x="6317436" y="455599"/>
                </a:lnTo>
                <a:cubicBezTo>
                  <a:pt x="6317893" y="460019"/>
                  <a:pt x="6319950" y="463600"/>
                  <a:pt x="6323608" y="466344"/>
                </a:cubicBezTo>
                <a:cubicBezTo>
                  <a:pt x="6327265" y="469087"/>
                  <a:pt x="6331761" y="470458"/>
                  <a:pt x="6337096" y="470458"/>
                </a:cubicBezTo>
                <a:cubicBezTo>
                  <a:pt x="6341972" y="470458"/>
                  <a:pt x="6345744" y="469506"/>
                  <a:pt x="6348411" y="467601"/>
                </a:cubicBezTo>
                <a:cubicBezTo>
                  <a:pt x="6351078" y="465696"/>
                  <a:pt x="6352412" y="463219"/>
                  <a:pt x="6352412" y="460171"/>
                </a:cubicBezTo>
                <a:cubicBezTo>
                  <a:pt x="6352412" y="456514"/>
                  <a:pt x="6350506" y="453809"/>
                  <a:pt x="6346697" y="452056"/>
                </a:cubicBezTo>
                <a:cubicBezTo>
                  <a:pt x="6342887" y="450304"/>
                  <a:pt x="6336714" y="448360"/>
                  <a:pt x="6328180" y="446227"/>
                </a:cubicBezTo>
                <a:cubicBezTo>
                  <a:pt x="6319036" y="444093"/>
                  <a:pt x="6311416" y="441845"/>
                  <a:pt x="6305320" y="439483"/>
                </a:cubicBezTo>
                <a:cubicBezTo>
                  <a:pt x="6299224" y="437121"/>
                  <a:pt x="6293966" y="433387"/>
                  <a:pt x="6289547" y="428282"/>
                </a:cubicBezTo>
                <a:cubicBezTo>
                  <a:pt x="6285127" y="423176"/>
                  <a:pt x="6282917" y="416280"/>
                  <a:pt x="6282917" y="407593"/>
                </a:cubicBezTo>
                <a:cubicBezTo>
                  <a:pt x="6282917" y="400278"/>
                  <a:pt x="6284937" y="393611"/>
                  <a:pt x="6288975" y="387591"/>
                </a:cubicBezTo>
                <a:cubicBezTo>
                  <a:pt x="6293013" y="381571"/>
                  <a:pt x="6298957" y="376809"/>
                  <a:pt x="6306806" y="373303"/>
                </a:cubicBezTo>
                <a:cubicBezTo>
                  <a:pt x="6314655" y="369798"/>
                  <a:pt x="6323989" y="368046"/>
                  <a:pt x="6334809" y="368046"/>
                </a:cubicBezTo>
                <a:close/>
                <a:moveTo>
                  <a:pt x="6181724" y="368046"/>
                </a:moveTo>
                <a:cubicBezTo>
                  <a:pt x="6190715" y="368046"/>
                  <a:pt x="6198602" y="369874"/>
                  <a:pt x="6205384" y="373532"/>
                </a:cubicBezTo>
                <a:cubicBezTo>
                  <a:pt x="6212166" y="377190"/>
                  <a:pt x="6217385" y="381990"/>
                  <a:pt x="6221043" y="387934"/>
                </a:cubicBezTo>
                <a:lnTo>
                  <a:pt x="6221043" y="369874"/>
                </a:lnTo>
                <a:lnTo>
                  <a:pt x="6260134" y="369874"/>
                </a:lnTo>
                <a:lnTo>
                  <a:pt x="6260134" y="497433"/>
                </a:lnTo>
                <a:lnTo>
                  <a:pt x="6221043" y="497433"/>
                </a:lnTo>
                <a:lnTo>
                  <a:pt x="6221043" y="479374"/>
                </a:lnTo>
                <a:cubicBezTo>
                  <a:pt x="6217233" y="485317"/>
                  <a:pt x="6211937" y="490118"/>
                  <a:pt x="6205155" y="493776"/>
                </a:cubicBezTo>
                <a:cubicBezTo>
                  <a:pt x="6198373" y="497433"/>
                  <a:pt x="6190487" y="499262"/>
                  <a:pt x="6181495" y="499262"/>
                </a:cubicBezTo>
                <a:cubicBezTo>
                  <a:pt x="6171132" y="499262"/>
                  <a:pt x="6161683" y="496557"/>
                  <a:pt x="6153149" y="491147"/>
                </a:cubicBezTo>
                <a:cubicBezTo>
                  <a:pt x="6144614" y="485737"/>
                  <a:pt x="6137871" y="478040"/>
                  <a:pt x="6132917" y="468058"/>
                </a:cubicBezTo>
                <a:cubicBezTo>
                  <a:pt x="6127964" y="458076"/>
                  <a:pt x="6125488" y="446532"/>
                  <a:pt x="6125488" y="433425"/>
                </a:cubicBezTo>
                <a:cubicBezTo>
                  <a:pt x="6125488" y="420319"/>
                  <a:pt x="6127964" y="408813"/>
                  <a:pt x="6132917" y="398907"/>
                </a:cubicBezTo>
                <a:cubicBezTo>
                  <a:pt x="6137871" y="389001"/>
                  <a:pt x="6144614" y="381381"/>
                  <a:pt x="6153149" y="376047"/>
                </a:cubicBezTo>
                <a:cubicBezTo>
                  <a:pt x="6161683" y="370713"/>
                  <a:pt x="6171208" y="368046"/>
                  <a:pt x="6181724" y="368046"/>
                </a:cubicBezTo>
                <a:close/>
                <a:moveTo>
                  <a:pt x="5992595" y="368046"/>
                </a:moveTo>
                <a:cubicBezTo>
                  <a:pt x="6003111" y="368046"/>
                  <a:pt x="6012636" y="370713"/>
                  <a:pt x="6021170" y="376047"/>
                </a:cubicBezTo>
                <a:cubicBezTo>
                  <a:pt x="6029705" y="381381"/>
                  <a:pt x="6036448" y="389001"/>
                  <a:pt x="6041402" y="398907"/>
                </a:cubicBezTo>
                <a:cubicBezTo>
                  <a:pt x="6046354" y="408813"/>
                  <a:pt x="6048831" y="420319"/>
                  <a:pt x="6048831" y="433425"/>
                </a:cubicBezTo>
                <a:cubicBezTo>
                  <a:pt x="6048831" y="446532"/>
                  <a:pt x="6046354" y="458076"/>
                  <a:pt x="6041402" y="468058"/>
                </a:cubicBezTo>
                <a:cubicBezTo>
                  <a:pt x="6036448" y="478040"/>
                  <a:pt x="6029705" y="485737"/>
                  <a:pt x="6021170" y="491147"/>
                </a:cubicBezTo>
                <a:cubicBezTo>
                  <a:pt x="6012636" y="496557"/>
                  <a:pt x="6003111" y="499262"/>
                  <a:pt x="5992595" y="499262"/>
                </a:cubicBezTo>
                <a:cubicBezTo>
                  <a:pt x="5983756" y="499262"/>
                  <a:pt x="5975946" y="497433"/>
                  <a:pt x="5969164" y="493776"/>
                </a:cubicBezTo>
                <a:cubicBezTo>
                  <a:pt x="5962382" y="490118"/>
                  <a:pt x="5957086" y="485394"/>
                  <a:pt x="5953276" y="479602"/>
                </a:cubicBezTo>
                <a:lnTo>
                  <a:pt x="5953276" y="558241"/>
                </a:lnTo>
                <a:lnTo>
                  <a:pt x="5914185" y="558241"/>
                </a:lnTo>
                <a:lnTo>
                  <a:pt x="5914185" y="369874"/>
                </a:lnTo>
                <a:lnTo>
                  <a:pt x="5953276" y="369874"/>
                </a:lnTo>
                <a:lnTo>
                  <a:pt x="5953276" y="387934"/>
                </a:lnTo>
                <a:cubicBezTo>
                  <a:pt x="5957086" y="381990"/>
                  <a:pt x="5962344" y="377190"/>
                  <a:pt x="5969050" y="373532"/>
                </a:cubicBezTo>
                <a:cubicBezTo>
                  <a:pt x="5975755" y="369874"/>
                  <a:pt x="5983604" y="368046"/>
                  <a:pt x="5992595" y="368046"/>
                </a:cubicBezTo>
                <a:close/>
                <a:moveTo>
                  <a:pt x="5839509" y="368046"/>
                </a:moveTo>
                <a:cubicBezTo>
                  <a:pt x="5855512" y="368046"/>
                  <a:pt x="5868123" y="372008"/>
                  <a:pt x="5877343" y="379933"/>
                </a:cubicBezTo>
                <a:cubicBezTo>
                  <a:pt x="5886563" y="387858"/>
                  <a:pt x="5891859" y="398373"/>
                  <a:pt x="5893230" y="411480"/>
                </a:cubicBezTo>
                <a:lnTo>
                  <a:pt x="5857112" y="411480"/>
                </a:lnTo>
                <a:cubicBezTo>
                  <a:pt x="5856502" y="407060"/>
                  <a:pt x="5854559" y="403555"/>
                  <a:pt x="5851282" y="400964"/>
                </a:cubicBezTo>
                <a:cubicBezTo>
                  <a:pt x="5848006" y="398373"/>
                  <a:pt x="5843700" y="397078"/>
                  <a:pt x="5838366" y="397078"/>
                </a:cubicBezTo>
                <a:cubicBezTo>
                  <a:pt x="5833794" y="397078"/>
                  <a:pt x="5830289" y="397954"/>
                  <a:pt x="5827851" y="399707"/>
                </a:cubicBezTo>
                <a:cubicBezTo>
                  <a:pt x="5825412" y="401459"/>
                  <a:pt x="5824193" y="403860"/>
                  <a:pt x="5824193" y="406908"/>
                </a:cubicBezTo>
                <a:cubicBezTo>
                  <a:pt x="5824193" y="410565"/>
                  <a:pt x="5826136" y="413308"/>
                  <a:pt x="5830023" y="415137"/>
                </a:cubicBezTo>
                <a:cubicBezTo>
                  <a:pt x="5833909" y="416966"/>
                  <a:pt x="5839967" y="418795"/>
                  <a:pt x="5848196" y="420624"/>
                </a:cubicBezTo>
                <a:cubicBezTo>
                  <a:pt x="5857645" y="423062"/>
                  <a:pt x="5865341" y="425462"/>
                  <a:pt x="5871285" y="427825"/>
                </a:cubicBezTo>
                <a:cubicBezTo>
                  <a:pt x="5877228" y="430187"/>
                  <a:pt x="5882448" y="433997"/>
                  <a:pt x="5886944" y="439255"/>
                </a:cubicBezTo>
                <a:cubicBezTo>
                  <a:pt x="5891440" y="444512"/>
                  <a:pt x="5893764" y="451561"/>
                  <a:pt x="5893916" y="460400"/>
                </a:cubicBezTo>
                <a:cubicBezTo>
                  <a:pt x="5893916" y="467868"/>
                  <a:pt x="5891821" y="474535"/>
                  <a:pt x="5887630" y="480403"/>
                </a:cubicBezTo>
                <a:cubicBezTo>
                  <a:pt x="5883438" y="486270"/>
                  <a:pt x="5877419" y="490880"/>
                  <a:pt x="5869570" y="494233"/>
                </a:cubicBezTo>
                <a:cubicBezTo>
                  <a:pt x="5861722" y="497586"/>
                  <a:pt x="5852616" y="499262"/>
                  <a:pt x="5842253" y="499262"/>
                </a:cubicBezTo>
                <a:cubicBezTo>
                  <a:pt x="5831128" y="499262"/>
                  <a:pt x="5821221" y="497357"/>
                  <a:pt x="5812535" y="493547"/>
                </a:cubicBezTo>
                <a:cubicBezTo>
                  <a:pt x="5803848" y="489737"/>
                  <a:pt x="5796990" y="484517"/>
                  <a:pt x="5791960" y="477888"/>
                </a:cubicBezTo>
                <a:cubicBezTo>
                  <a:pt x="5786932" y="471259"/>
                  <a:pt x="5784112" y="463829"/>
                  <a:pt x="5783503" y="455599"/>
                </a:cubicBezTo>
                <a:lnTo>
                  <a:pt x="5822136" y="455599"/>
                </a:lnTo>
                <a:cubicBezTo>
                  <a:pt x="5822593" y="460019"/>
                  <a:pt x="5824650" y="463600"/>
                  <a:pt x="5828308" y="466344"/>
                </a:cubicBezTo>
                <a:cubicBezTo>
                  <a:pt x="5831965" y="469087"/>
                  <a:pt x="5836462" y="470458"/>
                  <a:pt x="5841796" y="470458"/>
                </a:cubicBezTo>
                <a:cubicBezTo>
                  <a:pt x="5846672" y="470458"/>
                  <a:pt x="5850444" y="469506"/>
                  <a:pt x="5853111" y="467601"/>
                </a:cubicBezTo>
                <a:cubicBezTo>
                  <a:pt x="5855778" y="465696"/>
                  <a:pt x="5857112" y="463219"/>
                  <a:pt x="5857112" y="460171"/>
                </a:cubicBezTo>
                <a:cubicBezTo>
                  <a:pt x="5857112" y="456514"/>
                  <a:pt x="5855206" y="453809"/>
                  <a:pt x="5851397" y="452056"/>
                </a:cubicBezTo>
                <a:cubicBezTo>
                  <a:pt x="5847587" y="450304"/>
                  <a:pt x="5841414" y="448360"/>
                  <a:pt x="5832880" y="446227"/>
                </a:cubicBezTo>
                <a:cubicBezTo>
                  <a:pt x="5823736" y="444093"/>
                  <a:pt x="5816116" y="441845"/>
                  <a:pt x="5810020" y="439483"/>
                </a:cubicBezTo>
                <a:cubicBezTo>
                  <a:pt x="5803924" y="437121"/>
                  <a:pt x="5798666" y="433387"/>
                  <a:pt x="5794247" y="428282"/>
                </a:cubicBezTo>
                <a:cubicBezTo>
                  <a:pt x="5789827" y="423176"/>
                  <a:pt x="5787617" y="416280"/>
                  <a:pt x="5787617" y="407593"/>
                </a:cubicBezTo>
                <a:cubicBezTo>
                  <a:pt x="5787617" y="400278"/>
                  <a:pt x="5789637" y="393611"/>
                  <a:pt x="5793675" y="387591"/>
                </a:cubicBezTo>
                <a:cubicBezTo>
                  <a:pt x="5797713" y="381571"/>
                  <a:pt x="5803657" y="376809"/>
                  <a:pt x="5811506" y="373303"/>
                </a:cubicBezTo>
                <a:cubicBezTo>
                  <a:pt x="5819355" y="369798"/>
                  <a:pt x="5828689" y="368046"/>
                  <a:pt x="5839509" y="368046"/>
                </a:cubicBezTo>
                <a:close/>
                <a:moveTo>
                  <a:pt x="2454173" y="340156"/>
                </a:moveTo>
                <a:lnTo>
                  <a:pt x="2480463" y="340156"/>
                </a:lnTo>
                <a:lnTo>
                  <a:pt x="2480463" y="371475"/>
                </a:lnTo>
                <a:lnTo>
                  <a:pt x="2511095" y="371475"/>
                </a:lnTo>
                <a:lnTo>
                  <a:pt x="2511095" y="392734"/>
                </a:lnTo>
                <a:lnTo>
                  <a:pt x="2480463" y="392734"/>
                </a:lnTo>
                <a:lnTo>
                  <a:pt x="2480463" y="462457"/>
                </a:lnTo>
                <a:cubicBezTo>
                  <a:pt x="2480463" y="467182"/>
                  <a:pt x="2481568" y="470573"/>
                  <a:pt x="2483777" y="472630"/>
                </a:cubicBezTo>
                <a:cubicBezTo>
                  <a:pt x="2485987" y="474688"/>
                  <a:pt x="2489759" y="475716"/>
                  <a:pt x="2495093" y="475716"/>
                </a:cubicBezTo>
                <a:lnTo>
                  <a:pt x="2511095" y="475716"/>
                </a:lnTo>
                <a:lnTo>
                  <a:pt x="2511095" y="497433"/>
                </a:lnTo>
                <a:lnTo>
                  <a:pt x="2490521" y="497433"/>
                </a:lnTo>
                <a:cubicBezTo>
                  <a:pt x="2478786" y="497433"/>
                  <a:pt x="2469794" y="494690"/>
                  <a:pt x="2463546" y="489204"/>
                </a:cubicBezTo>
                <a:cubicBezTo>
                  <a:pt x="2457298" y="483717"/>
                  <a:pt x="2454173" y="474802"/>
                  <a:pt x="2454173" y="462457"/>
                </a:cubicBezTo>
                <a:lnTo>
                  <a:pt x="2454173" y="392734"/>
                </a:lnTo>
                <a:lnTo>
                  <a:pt x="2439315" y="392734"/>
                </a:lnTo>
                <a:lnTo>
                  <a:pt x="2439315" y="371475"/>
                </a:lnTo>
                <a:lnTo>
                  <a:pt x="2454173" y="371475"/>
                </a:lnTo>
                <a:close/>
                <a:moveTo>
                  <a:pt x="7847760" y="336956"/>
                </a:moveTo>
                <a:lnTo>
                  <a:pt x="7911082" y="336956"/>
                </a:lnTo>
                <a:cubicBezTo>
                  <a:pt x="7923884" y="336956"/>
                  <a:pt x="7934704" y="339166"/>
                  <a:pt x="7943544" y="343585"/>
                </a:cubicBezTo>
                <a:cubicBezTo>
                  <a:pt x="7952383" y="348005"/>
                  <a:pt x="7959012" y="354101"/>
                  <a:pt x="7963432" y="361873"/>
                </a:cubicBezTo>
                <a:cubicBezTo>
                  <a:pt x="7967851" y="369646"/>
                  <a:pt x="7970062" y="378561"/>
                  <a:pt x="7970062" y="388620"/>
                </a:cubicBezTo>
                <a:cubicBezTo>
                  <a:pt x="7970062" y="397916"/>
                  <a:pt x="7967928" y="406412"/>
                  <a:pt x="7963660" y="414109"/>
                </a:cubicBezTo>
                <a:cubicBezTo>
                  <a:pt x="7959393" y="421805"/>
                  <a:pt x="7952840" y="428015"/>
                  <a:pt x="7944001" y="432739"/>
                </a:cubicBezTo>
                <a:cubicBezTo>
                  <a:pt x="7935162" y="437464"/>
                  <a:pt x="7924188" y="439826"/>
                  <a:pt x="7911082" y="439826"/>
                </a:cubicBezTo>
                <a:lnTo>
                  <a:pt x="7886851" y="439826"/>
                </a:lnTo>
                <a:lnTo>
                  <a:pt x="7886851" y="497433"/>
                </a:lnTo>
                <a:lnTo>
                  <a:pt x="7847760" y="497433"/>
                </a:lnTo>
                <a:close/>
                <a:moveTo>
                  <a:pt x="6685710" y="336956"/>
                </a:moveTo>
                <a:lnTo>
                  <a:pt x="6749033" y="336956"/>
                </a:lnTo>
                <a:cubicBezTo>
                  <a:pt x="6761834" y="336956"/>
                  <a:pt x="6772655" y="339166"/>
                  <a:pt x="6781494" y="343585"/>
                </a:cubicBezTo>
                <a:cubicBezTo>
                  <a:pt x="6790333" y="348005"/>
                  <a:pt x="6796962" y="354101"/>
                  <a:pt x="6801382" y="361873"/>
                </a:cubicBezTo>
                <a:cubicBezTo>
                  <a:pt x="6805801" y="369646"/>
                  <a:pt x="6808012" y="378561"/>
                  <a:pt x="6808012" y="388620"/>
                </a:cubicBezTo>
                <a:cubicBezTo>
                  <a:pt x="6808012" y="397916"/>
                  <a:pt x="6805878" y="406412"/>
                  <a:pt x="6801611" y="414109"/>
                </a:cubicBezTo>
                <a:cubicBezTo>
                  <a:pt x="6797343" y="421805"/>
                  <a:pt x="6790790" y="428015"/>
                  <a:pt x="6781951" y="432739"/>
                </a:cubicBezTo>
                <a:cubicBezTo>
                  <a:pt x="6773112" y="437464"/>
                  <a:pt x="6762139" y="439826"/>
                  <a:pt x="6749033" y="439826"/>
                </a:cubicBezTo>
                <a:lnTo>
                  <a:pt x="6724801" y="439826"/>
                </a:lnTo>
                <a:lnTo>
                  <a:pt x="6724801" y="497433"/>
                </a:lnTo>
                <a:lnTo>
                  <a:pt x="6685710" y="497433"/>
                </a:lnTo>
                <a:close/>
                <a:moveTo>
                  <a:pt x="5475349" y="336956"/>
                </a:moveTo>
                <a:lnTo>
                  <a:pt x="5514440" y="336956"/>
                </a:lnTo>
                <a:lnTo>
                  <a:pt x="5514440" y="432968"/>
                </a:lnTo>
                <a:cubicBezTo>
                  <a:pt x="5514440" y="442569"/>
                  <a:pt x="5516803" y="449961"/>
                  <a:pt x="5521527" y="455142"/>
                </a:cubicBezTo>
                <a:cubicBezTo>
                  <a:pt x="5526251" y="460324"/>
                  <a:pt x="5533185" y="462915"/>
                  <a:pt x="5542330" y="462915"/>
                </a:cubicBezTo>
                <a:cubicBezTo>
                  <a:pt x="5551473" y="462915"/>
                  <a:pt x="5558484" y="460324"/>
                  <a:pt x="5563361" y="455142"/>
                </a:cubicBezTo>
                <a:cubicBezTo>
                  <a:pt x="5568237" y="449961"/>
                  <a:pt x="5570676" y="442569"/>
                  <a:pt x="5570676" y="432968"/>
                </a:cubicBezTo>
                <a:lnTo>
                  <a:pt x="5570676" y="336956"/>
                </a:lnTo>
                <a:lnTo>
                  <a:pt x="5609766" y="336956"/>
                </a:lnTo>
                <a:lnTo>
                  <a:pt x="5609766" y="432739"/>
                </a:lnTo>
                <a:cubicBezTo>
                  <a:pt x="5609766" y="447065"/>
                  <a:pt x="5606719" y="459181"/>
                  <a:pt x="5600623" y="469087"/>
                </a:cubicBezTo>
                <a:cubicBezTo>
                  <a:pt x="5594526" y="478993"/>
                  <a:pt x="5586335" y="486460"/>
                  <a:pt x="5576048" y="491490"/>
                </a:cubicBezTo>
                <a:cubicBezTo>
                  <a:pt x="5565761" y="496519"/>
                  <a:pt x="5554293" y="499033"/>
                  <a:pt x="5541644" y="499033"/>
                </a:cubicBezTo>
                <a:cubicBezTo>
                  <a:pt x="5528994" y="499033"/>
                  <a:pt x="5517679" y="496557"/>
                  <a:pt x="5507696" y="491604"/>
                </a:cubicBezTo>
                <a:cubicBezTo>
                  <a:pt x="5497714" y="486651"/>
                  <a:pt x="5489828" y="479183"/>
                  <a:pt x="5484037" y="469201"/>
                </a:cubicBezTo>
                <a:cubicBezTo>
                  <a:pt x="5478245" y="459219"/>
                  <a:pt x="5475349" y="447065"/>
                  <a:pt x="5475349" y="432739"/>
                </a:cubicBezTo>
                <a:close/>
                <a:moveTo>
                  <a:pt x="8343060" y="328269"/>
                </a:moveTo>
                <a:lnTo>
                  <a:pt x="8382151" y="328269"/>
                </a:lnTo>
                <a:lnTo>
                  <a:pt x="8382151" y="387934"/>
                </a:lnTo>
                <a:cubicBezTo>
                  <a:pt x="8385808" y="381990"/>
                  <a:pt x="8391066" y="377190"/>
                  <a:pt x="8397924" y="373532"/>
                </a:cubicBezTo>
                <a:cubicBezTo>
                  <a:pt x="8404782" y="369874"/>
                  <a:pt x="8412631" y="368046"/>
                  <a:pt x="8421470" y="368046"/>
                </a:cubicBezTo>
                <a:cubicBezTo>
                  <a:pt x="8431986" y="368046"/>
                  <a:pt x="8441511" y="370713"/>
                  <a:pt x="8450045" y="376047"/>
                </a:cubicBezTo>
                <a:cubicBezTo>
                  <a:pt x="8458579" y="381381"/>
                  <a:pt x="8465323" y="389001"/>
                  <a:pt x="8470276" y="398907"/>
                </a:cubicBezTo>
                <a:cubicBezTo>
                  <a:pt x="8475229" y="408813"/>
                  <a:pt x="8477705" y="420319"/>
                  <a:pt x="8477705" y="433425"/>
                </a:cubicBezTo>
                <a:cubicBezTo>
                  <a:pt x="8477705" y="446532"/>
                  <a:pt x="8475229" y="458076"/>
                  <a:pt x="8470276" y="468058"/>
                </a:cubicBezTo>
                <a:cubicBezTo>
                  <a:pt x="8465323" y="478040"/>
                  <a:pt x="8458579" y="485737"/>
                  <a:pt x="8450045" y="491147"/>
                </a:cubicBezTo>
                <a:cubicBezTo>
                  <a:pt x="8441511" y="496557"/>
                  <a:pt x="8431986" y="499262"/>
                  <a:pt x="8421470" y="499262"/>
                </a:cubicBezTo>
                <a:cubicBezTo>
                  <a:pt x="8412479" y="499262"/>
                  <a:pt x="8404630" y="497471"/>
                  <a:pt x="8397924" y="493890"/>
                </a:cubicBezTo>
                <a:cubicBezTo>
                  <a:pt x="8391218" y="490309"/>
                  <a:pt x="8385960" y="485546"/>
                  <a:pt x="8382151" y="479602"/>
                </a:cubicBezTo>
                <a:lnTo>
                  <a:pt x="8382151" y="497433"/>
                </a:lnTo>
                <a:lnTo>
                  <a:pt x="8343060" y="497433"/>
                </a:lnTo>
                <a:close/>
                <a:moveTo>
                  <a:pt x="7247685" y="328269"/>
                </a:moveTo>
                <a:lnTo>
                  <a:pt x="7286776" y="328269"/>
                </a:lnTo>
                <a:lnTo>
                  <a:pt x="7286776" y="497433"/>
                </a:lnTo>
                <a:lnTo>
                  <a:pt x="7247685" y="497433"/>
                </a:lnTo>
                <a:close/>
                <a:moveTo>
                  <a:pt x="6409485" y="328269"/>
                </a:moveTo>
                <a:lnTo>
                  <a:pt x="6448576" y="328269"/>
                </a:lnTo>
                <a:lnTo>
                  <a:pt x="6448576" y="387019"/>
                </a:lnTo>
                <a:cubicBezTo>
                  <a:pt x="6452539" y="381381"/>
                  <a:pt x="6457949" y="376885"/>
                  <a:pt x="6464806" y="373532"/>
                </a:cubicBezTo>
                <a:cubicBezTo>
                  <a:pt x="6471665" y="370179"/>
                  <a:pt x="6479361" y="368503"/>
                  <a:pt x="6487895" y="368503"/>
                </a:cubicBezTo>
                <a:cubicBezTo>
                  <a:pt x="6502526" y="368503"/>
                  <a:pt x="6514260" y="373342"/>
                  <a:pt x="6523099" y="383019"/>
                </a:cubicBezTo>
                <a:cubicBezTo>
                  <a:pt x="6531939" y="392696"/>
                  <a:pt x="6536359" y="405993"/>
                  <a:pt x="6536359" y="422910"/>
                </a:cubicBezTo>
                <a:lnTo>
                  <a:pt x="6536359" y="497433"/>
                </a:lnTo>
                <a:lnTo>
                  <a:pt x="6497496" y="497433"/>
                </a:lnTo>
                <a:lnTo>
                  <a:pt x="6497496" y="428167"/>
                </a:lnTo>
                <a:cubicBezTo>
                  <a:pt x="6497496" y="419633"/>
                  <a:pt x="6495287" y="413004"/>
                  <a:pt x="6490867" y="408279"/>
                </a:cubicBezTo>
                <a:cubicBezTo>
                  <a:pt x="6486448" y="403555"/>
                  <a:pt x="6480504" y="401193"/>
                  <a:pt x="6473036" y="401193"/>
                </a:cubicBezTo>
                <a:cubicBezTo>
                  <a:pt x="6465569" y="401193"/>
                  <a:pt x="6459625" y="403555"/>
                  <a:pt x="6455205" y="408279"/>
                </a:cubicBezTo>
                <a:cubicBezTo>
                  <a:pt x="6450786" y="413004"/>
                  <a:pt x="6448576" y="419633"/>
                  <a:pt x="6448576" y="428167"/>
                </a:cubicBezTo>
                <a:lnTo>
                  <a:pt x="6448576" y="497433"/>
                </a:lnTo>
                <a:lnTo>
                  <a:pt x="6409485" y="497433"/>
                </a:lnTo>
                <a:close/>
                <a:moveTo>
                  <a:pt x="6066585" y="328269"/>
                </a:moveTo>
                <a:lnTo>
                  <a:pt x="6105676" y="328269"/>
                </a:lnTo>
                <a:lnTo>
                  <a:pt x="6105676" y="497433"/>
                </a:lnTo>
                <a:lnTo>
                  <a:pt x="6066585" y="497433"/>
                </a:lnTo>
                <a:close/>
                <a:moveTo>
                  <a:pt x="2812009" y="328269"/>
                </a:moveTo>
                <a:lnTo>
                  <a:pt x="2838069" y="328269"/>
                </a:lnTo>
                <a:lnTo>
                  <a:pt x="2838069" y="426567"/>
                </a:lnTo>
                <a:lnTo>
                  <a:pt x="2883789" y="371475"/>
                </a:lnTo>
                <a:lnTo>
                  <a:pt x="2919907" y="371475"/>
                </a:lnTo>
                <a:lnTo>
                  <a:pt x="2861844" y="434568"/>
                </a:lnTo>
                <a:lnTo>
                  <a:pt x="2919907" y="497433"/>
                </a:lnTo>
                <a:lnTo>
                  <a:pt x="2884703" y="497433"/>
                </a:lnTo>
                <a:lnTo>
                  <a:pt x="2838069" y="443255"/>
                </a:lnTo>
                <a:lnTo>
                  <a:pt x="2838069" y="497433"/>
                </a:lnTo>
                <a:lnTo>
                  <a:pt x="2812009" y="497433"/>
                </a:lnTo>
                <a:close/>
                <a:moveTo>
                  <a:pt x="1839620" y="328269"/>
                </a:moveTo>
                <a:lnTo>
                  <a:pt x="1865909" y="328269"/>
                </a:lnTo>
                <a:lnTo>
                  <a:pt x="1865909" y="497433"/>
                </a:lnTo>
                <a:lnTo>
                  <a:pt x="1839620" y="497433"/>
                </a:lnTo>
                <a:lnTo>
                  <a:pt x="1839620" y="478459"/>
                </a:lnTo>
                <a:cubicBezTo>
                  <a:pt x="1835353" y="484555"/>
                  <a:pt x="1829448" y="489585"/>
                  <a:pt x="1821904" y="493547"/>
                </a:cubicBezTo>
                <a:cubicBezTo>
                  <a:pt x="1814360" y="497509"/>
                  <a:pt x="1805711" y="499491"/>
                  <a:pt x="1795957" y="499491"/>
                </a:cubicBezTo>
                <a:cubicBezTo>
                  <a:pt x="1784985" y="499491"/>
                  <a:pt x="1774964" y="496709"/>
                  <a:pt x="1765897" y="491147"/>
                </a:cubicBezTo>
                <a:cubicBezTo>
                  <a:pt x="1756829" y="485584"/>
                  <a:pt x="1749666" y="477812"/>
                  <a:pt x="1744408" y="467830"/>
                </a:cubicBezTo>
                <a:cubicBezTo>
                  <a:pt x="1739151" y="457847"/>
                  <a:pt x="1736521" y="446532"/>
                  <a:pt x="1736521" y="433882"/>
                </a:cubicBezTo>
                <a:cubicBezTo>
                  <a:pt x="1736521" y="421233"/>
                  <a:pt x="1739151" y="410032"/>
                  <a:pt x="1744408" y="400278"/>
                </a:cubicBezTo>
                <a:cubicBezTo>
                  <a:pt x="1749666" y="390525"/>
                  <a:pt x="1756829" y="382943"/>
                  <a:pt x="1765897" y="377533"/>
                </a:cubicBezTo>
                <a:cubicBezTo>
                  <a:pt x="1774964" y="372122"/>
                  <a:pt x="1785061" y="369417"/>
                  <a:pt x="1796186" y="369417"/>
                </a:cubicBezTo>
                <a:cubicBezTo>
                  <a:pt x="1804416" y="369417"/>
                  <a:pt x="1812531" y="371208"/>
                  <a:pt x="1820532" y="374789"/>
                </a:cubicBezTo>
                <a:cubicBezTo>
                  <a:pt x="1828533" y="378371"/>
                  <a:pt x="1834896" y="383133"/>
                  <a:pt x="1839620" y="389077"/>
                </a:cubicBezTo>
                <a:close/>
                <a:moveTo>
                  <a:pt x="3015766" y="321411"/>
                </a:moveTo>
                <a:cubicBezTo>
                  <a:pt x="3020338" y="321411"/>
                  <a:pt x="3024224" y="323011"/>
                  <a:pt x="3027425" y="326212"/>
                </a:cubicBezTo>
                <a:cubicBezTo>
                  <a:pt x="3030625" y="329412"/>
                  <a:pt x="3032225" y="333375"/>
                  <a:pt x="3032225" y="338099"/>
                </a:cubicBezTo>
                <a:cubicBezTo>
                  <a:pt x="3032225" y="342823"/>
                  <a:pt x="3030625" y="346786"/>
                  <a:pt x="3027425" y="349986"/>
                </a:cubicBezTo>
                <a:cubicBezTo>
                  <a:pt x="3024224" y="353187"/>
                  <a:pt x="3020338" y="354787"/>
                  <a:pt x="3015766" y="354787"/>
                </a:cubicBezTo>
                <a:cubicBezTo>
                  <a:pt x="3011042" y="354787"/>
                  <a:pt x="3007079" y="353187"/>
                  <a:pt x="3003879" y="349986"/>
                </a:cubicBezTo>
                <a:cubicBezTo>
                  <a:pt x="3000678" y="346786"/>
                  <a:pt x="2999080" y="342823"/>
                  <a:pt x="2999080" y="338099"/>
                </a:cubicBezTo>
                <a:cubicBezTo>
                  <a:pt x="2999080" y="333375"/>
                  <a:pt x="3000678" y="329412"/>
                  <a:pt x="3003879" y="326212"/>
                </a:cubicBezTo>
                <a:cubicBezTo>
                  <a:pt x="3007079" y="323011"/>
                  <a:pt x="3011042" y="321411"/>
                  <a:pt x="3015766" y="321411"/>
                </a:cubicBezTo>
                <a:close/>
                <a:moveTo>
                  <a:pt x="2005736" y="320954"/>
                </a:moveTo>
                <a:lnTo>
                  <a:pt x="2005736" y="342671"/>
                </a:lnTo>
                <a:cubicBezTo>
                  <a:pt x="1997812" y="342671"/>
                  <a:pt x="1992249" y="344157"/>
                  <a:pt x="1989048" y="347129"/>
                </a:cubicBezTo>
                <a:cubicBezTo>
                  <a:pt x="1985848" y="350101"/>
                  <a:pt x="1984248" y="355244"/>
                  <a:pt x="1984248" y="362559"/>
                </a:cubicBezTo>
                <a:lnTo>
                  <a:pt x="1984248" y="371475"/>
                </a:lnTo>
                <a:lnTo>
                  <a:pt x="2007565" y="371475"/>
                </a:lnTo>
                <a:lnTo>
                  <a:pt x="2007565" y="392734"/>
                </a:lnTo>
                <a:lnTo>
                  <a:pt x="1984248" y="392734"/>
                </a:lnTo>
                <a:lnTo>
                  <a:pt x="1984248" y="497433"/>
                </a:lnTo>
                <a:lnTo>
                  <a:pt x="1957959" y="497433"/>
                </a:lnTo>
                <a:lnTo>
                  <a:pt x="1957959" y="392734"/>
                </a:lnTo>
                <a:lnTo>
                  <a:pt x="1943100" y="392734"/>
                </a:lnTo>
                <a:lnTo>
                  <a:pt x="1943100" y="371475"/>
                </a:lnTo>
                <a:lnTo>
                  <a:pt x="1957959" y="371475"/>
                </a:lnTo>
                <a:lnTo>
                  <a:pt x="1957959" y="362559"/>
                </a:lnTo>
                <a:cubicBezTo>
                  <a:pt x="1957959" y="348081"/>
                  <a:pt x="1961807" y="337528"/>
                  <a:pt x="1969503" y="330898"/>
                </a:cubicBezTo>
                <a:cubicBezTo>
                  <a:pt x="1977199" y="324269"/>
                  <a:pt x="1989277" y="320954"/>
                  <a:pt x="2005736" y="320954"/>
                </a:cubicBezTo>
                <a:close/>
                <a:moveTo>
                  <a:pt x="8010295" y="314325"/>
                </a:moveTo>
                <a:cubicBezTo>
                  <a:pt x="8017000" y="314325"/>
                  <a:pt x="8022525" y="316344"/>
                  <a:pt x="8026868" y="320383"/>
                </a:cubicBezTo>
                <a:cubicBezTo>
                  <a:pt x="8031212" y="324421"/>
                  <a:pt x="8033383" y="329488"/>
                  <a:pt x="8033383" y="335584"/>
                </a:cubicBezTo>
                <a:cubicBezTo>
                  <a:pt x="8033383" y="341528"/>
                  <a:pt x="8031212" y="346519"/>
                  <a:pt x="8026868" y="350558"/>
                </a:cubicBezTo>
                <a:cubicBezTo>
                  <a:pt x="8022525" y="354596"/>
                  <a:pt x="8017000" y="356616"/>
                  <a:pt x="8010295" y="356616"/>
                </a:cubicBezTo>
                <a:cubicBezTo>
                  <a:pt x="8003436" y="356616"/>
                  <a:pt x="7997836" y="354596"/>
                  <a:pt x="7993492" y="350558"/>
                </a:cubicBezTo>
                <a:cubicBezTo>
                  <a:pt x="7989149" y="346519"/>
                  <a:pt x="7986978" y="341528"/>
                  <a:pt x="7986978" y="335584"/>
                </a:cubicBezTo>
                <a:cubicBezTo>
                  <a:pt x="7986978" y="329488"/>
                  <a:pt x="7989149" y="324421"/>
                  <a:pt x="7993492" y="320383"/>
                </a:cubicBezTo>
                <a:cubicBezTo>
                  <a:pt x="7997836" y="316344"/>
                  <a:pt x="8003436" y="314325"/>
                  <a:pt x="8010295" y="314325"/>
                </a:cubicBezTo>
                <a:close/>
                <a:moveTo>
                  <a:pt x="10068457" y="87553"/>
                </a:moveTo>
                <a:cubicBezTo>
                  <a:pt x="10060836" y="87553"/>
                  <a:pt x="10054512" y="90259"/>
                  <a:pt x="10049483" y="95669"/>
                </a:cubicBezTo>
                <a:cubicBezTo>
                  <a:pt x="10044453" y="101079"/>
                  <a:pt x="10041940" y="108966"/>
                  <a:pt x="10041940" y="119329"/>
                </a:cubicBezTo>
                <a:cubicBezTo>
                  <a:pt x="10041940" y="129540"/>
                  <a:pt x="10044416" y="137388"/>
                  <a:pt x="10049368" y="142875"/>
                </a:cubicBezTo>
                <a:cubicBezTo>
                  <a:pt x="10054321" y="148361"/>
                  <a:pt x="10060532" y="151104"/>
                  <a:pt x="10068000" y="151104"/>
                </a:cubicBezTo>
                <a:cubicBezTo>
                  <a:pt x="10075467" y="151104"/>
                  <a:pt x="10081830" y="148361"/>
                  <a:pt x="10087088" y="142875"/>
                </a:cubicBezTo>
                <a:cubicBezTo>
                  <a:pt x="10092346" y="137388"/>
                  <a:pt x="10094975" y="129540"/>
                  <a:pt x="10094975" y="119329"/>
                </a:cubicBezTo>
                <a:cubicBezTo>
                  <a:pt x="10094975" y="109118"/>
                  <a:pt x="10092421" y="101269"/>
                  <a:pt x="10087316" y="95783"/>
                </a:cubicBezTo>
                <a:cubicBezTo>
                  <a:pt x="10082210" y="90297"/>
                  <a:pt x="10075925" y="87553"/>
                  <a:pt x="10068457" y="87553"/>
                </a:cubicBezTo>
                <a:close/>
                <a:moveTo>
                  <a:pt x="9925582" y="87553"/>
                </a:moveTo>
                <a:cubicBezTo>
                  <a:pt x="9917961" y="87553"/>
                  <a:pt x="9911637" y="90259"/>
                  <a:pt x="9906608" y="95669"/>
                </a:cubicBezTo>
                <a:cubicBezTo>
                  <a:pt x="9901578" y="101079"/>
                  <a:pt x="9899065" y="108966"/>
                  <a:pt x="9899065" y="119329"/>
                </a:cubicBezTo>
                <a:cubicBezTo>
                  <a:pt x="9899065" y="129540"/>
                  <a:pt x="9901541" y="137388"/>
                  <a:pt x="9906493" y="142875"/>
                </a:cubicBezTo>
                <a:cubicBezTo>
                  <a:pt x="9911446" y="148361"/>
                  <a:pt x="9917657" y="151104"/>
                  <a:pt x="9925125" y="151104"/>
                </a:cubicBezTo>
                <a:cubicBezTo>
                  <a:pt x="9932592" y="151104"/>
                  <a:pt x="9938955" y="148361"/>
                  <a:pt x="9944213" y="142875"/>
                </a:cubicBezTo>
                <a:cubicBezTo>
                  <a:pt x="9949471" y="137388"/>
                  <a:pt x="9952100" y="129540"/>
                  <a:pt x="9952100" y="119329"/>
                </a:cubicBezTo>
                <a:cubicBezTo>
                  <a:pt x="9952100" y="109118"/>
                  <a:pt x="9949546" y="101269"/>
                  <a:pt x="9944441" y="95783"/>
                </a:cubicBezTo>
                <a:cubicBezTo>
                  <a:pt x="9939335" y="90297"/>
                  <a:pt x="9933050" y="87553"/>
                  <a:pt x="9925582" y="87553"/>
                </a:cubicBezTo>
                <a:close/>
                <a:moveTo>
                  <a:pt x="8982607" y="87553"/>
                </a:moveTo>
                <a:cubicBezTo>
                  <a:pt x="8974987" y="87553"/>
                  <a:pt x="8968662" y="90259"/>
                  <a:pt x="8963633" y="95669"/>
                </a:cubicBezTo>
                <a:cubicBezTo>
                  <a:pt x="8958604" y="101079"/>
                  <a:pt x="8956089" y="108966"/>
                  <a:pt x="8956089" y="119329"/>
                </a:cubicBezTo>
                <a:cubicBezTo>
                  <a:pt x="8956089" y="129540"/>
                  <a:pt x="8958566" y="137388"/>
                  <a:pt x="8963519" y="142875"/>
                </a:cubicBezTo>
                <a:cubicBezTo>
                  <a:pt x="8968471" y="148361"/>
                  <a:pt x="8974682" y="151104"/>
                  <a:pt x="8982150" y="151104"/>
                </a:cubicBezTo>
                <a:cubicBezTo>
                  <a:pt x="8989617" y="151104"/>
                  <a:pt x="8995980" y="148361"/>
                  <a:pt x="9001237" y="142875"/>
                </a:cubicBezTo>
                <a:cubicBezTo>
                  <a:pt x="9006495" y="137388"/>
                  <a:pt x="9009124" y="129540"/>
                  <a:pt x="9009124" y="119329"/>
                </a:cubicBezTo>
                <a:cubicBezTo>
                  <a:pt x="9009124" y="109118"/>
                  <a:pt x="9006572" y="101269"/>
                  <a:pt x="9001467" y="95783"/>
                </a:cubicBezTo>
                <a:cubicBezTo>
                  <a:pt x="8996361" y="90297"/>
                  <a:pt x="8990074" y="87553"/>
                  <a:pt x="8982607" y="87553"/>
                </a:cubicBezTo>
                <a:close/>
                <a:moveTo>
                  <a:pt x="8258707" y="87553"/>
                </a:moveTo>
                <a:cubicBezTo>
                  <a:pt x="8251087" y="87553"/>
                  <a:pt x="8244762" y="90259"/>
                  <a:pt x="8239733" y="95669"/>
                </a:cubicBezTo>
                <a:cubicBezTo>
                  <a:pt x="8234704" y="101079"/>
                  <a:pt x="8232189" y="108966"/>
                  <a:pt x="8232189" y="119329"/>
                </a:cubicBezTo>
                <a:cubicBezTo>
                  <a:pt x="8232189" y="129540"/>
                  <a:pt x="8234666" y="137388"/>
                  <a:pt x="8239619" y="142875"/>
                </a:cubicBezTo>
                <a:cubicBezTo>
                  <a:pt x="8244571" y="148361"/>
                  <a:pt x="8250782" y="151104"/>
                  <a:pt x="8258250" y="151104"/>
                </a:cubicBezTo>
                <a:cubicBezTo>
                  <a:pt x="8265717" y="151104"/>
                  <a:pt x="8272080" y="148361"/>
                  <a:pt x="8277337" y="142875"/>
                </a:cubicBezTo>
                <a:cubicBezTo>
                  <a:pt x="8282595" y="137388"/>
                  <a:pt x="8285224" y="129540"/>
                  <a:pt x="8285224" y="119329"/>
                </a:cubicBezTo>
                <a:cubicBezTo>
                  <a:pt x="8285224" y="109118"/>
                  <a:pt x="8282672" y="101269"/>
                  <a:pt x="8277567" y="95783"/>
                </a:cubicBezTo>
                <a:cubicBezTo>
                  <a:pt x="8272461" y="90297"/>
                  <a:pt x="8266174" y="87553"/>
                  <a:pt x="8258707" y="87553"/>
                </a:cubicBezTo>
                <a:close/>
                <a:moveTo>
                  <a:pt x="8599321" y="85039"/>
                </a:moveTo>
                <a:cubicBezTo>
                  <a:pt x="8592768" y="85039"/>
                  <a:pt x="8587243" y="86944"/>
                  <a:pt x="8582747" y="90754"/>
                </a:cubicBezTo>
                <a:cubicBezTo>
                  <a:pt x="8578252" y="94564"/>
                  <a:pt x="8575470" y="99974"/>
                  <a:pt x="8574404" y="106984"/>
                </a:cubicBezTo>
                <a:lnTo>
                  <a:pt x="8623324" y="106984"/>
                </a:lnTo>
                <a:cubicBezTo>
                  <a:pt x="8623324" y="100279"/>
                  <a:pt x="8621038" y="94945"/>
                  <a:pt x="8616466" y="90982"/>
                </a:cubicBezTo>
                <a:cubicBezTo>
                  <a:pt x="8611894" y="87020"/>
                  <a:pt x="8606179" y="85039"/>
                  <a:pt x="8599321" y="85039"/>
                </a:cubicBezTo>
                <a:close/>
                <a:moveTo>
                  <a:pt x="7829853" y="77724"/>
                </a:moveTo>
                <a:cubicBezTo>
                  <a:pt x="7823148" y="77724"/>
                  <a:pt x="7816937" y="79324"/>
                  <a:pt x="7811222" y="82524"/>
                </a:cubicBezTo>
                <a:cubicBezTo>
                  <a:pt x="7805507" y="85725"/>
                  <a:pt x="7800974" y="90487"/>
                  <a:pt x="7797621" y="96812"/>
                </a:cubicBezTo>
                <a:cubicBezTo>
                  <a:pt x="7794268" y="103136"/>
                  <a:pt x="7792592" y="110871"/>
                  <a:pt x="7792592" y="120015"/>
                </a:cubicBezTo>
                <a:cubicBezTo>
                  <a:pt x="7792592" y="133578"/>
                  <a:pt x="7796058" y="144056"/>
                  <a:pt x="7802992" y="151447"/>
                </a:cubicBezTo>
                <a:cubicBezTo>
                  <a:pt x="7809928" y="158839"/>
                  <a:pt x="7818652" y="162534"/>
                  <a:pt x="7829167" y="162534"/>
                </a:cubicBezTo>
                <a:cubicBezTo>
                  <a:pt x="7835874" y="162534"/>
                  <a:pt x="7842160" y="160934"/>
                  <a:pt x="7848027" y="157734"/>
                </a:cubicBezTo>
                <a:cubicBezTo>
                  <a:pt x="7853894" y="154533"/>
                  <a:pt x="7858656" y="149733"/>
                  <a:pt x="7862314" y="143332"/>
                </a:cubicBezTo>
                <a:cubicBezTo>
                  <a:pt x="7865972" y="136931"/>
                  <a:pt x="7867801" y="129159"/>
                  <a:pt x="7867801" y="120015"/>
                </a:cubicBezTo>
                <a:cubicBezTo>
                  <a:pt x="7867801" y="110871"/>
                  <a:pt x="7866048" y="103136"/>
                  <a:pt x="7862543" y="96812"/>
                </a:cubicBezTo>
                <a:cubicBezTo>
                  <a:pt x="7859038" y="90487"/>
                  <a:pt x="7854390" y="85725"/>
                  <a:pt x="7848598" y="82524"/>
                </a:cubicBezTo>
                <a:cubicBezTo>
                  <a:pt x="7842808" y="79324"/>
                  <a:pt x="7836559" y="77724"/>
                  <a:pt x="7829853" y="77724"/>
                </a:cubicBezTo>
                <a:close/>
                <a:moveTo>
                  <a:pt x="7259268" y="77724"/>
                </a:moveTo>
                <a:cubicBezTo>
                  <a:pt x="7252562" y="77724"/>
                  <a:pt x="7246314" y="79362"/>
                  <a:pt x="7240523" y="82639"/>
                </a:cubicBezTo>
                <a:cubicBezTo>
                  <a:pt x="7234732" y="85915"/>
                  <a:pt x="7230045" y="90716"/>
                  <a:pt x="7226464" y="97040"/>
                </a:cubicBezTo>
                <a:cubicBezTo>
                  <a:pt x="7222882" y="103365"/>
                  <a:pt x="7221092" y="110871"/>
                  <a:pt x="7221092" y="119557"/>
                </a:cubicBezTo>
                <a:cubicBezTo>
                  <a:pt x="7221092" y="128244"/>
                  <a:pt x="7222882" y="135864"/>
                  <a:pt x="7226464" y="142417"/>
                </a:cubicBezTo>
                <a:cubicBezTo>
                  <a:pt x="7230045" y="148971"/>
                  <a:pt x="7234769" y="153962"/>
                  <a:pt x="7240637" y="157391"/>
                </a:cubicBezTo>
                <a:cubicBezTo>
                  <a:pt x="7246504" y="160820"/>
                  <a:pt x="7252714" y="162534"/>
                  <a:pt x="7259268" y="162534"/>
                </a:cubicBezTo>
                <a:cubicBezTo>
                  <a:pt x="7265973" y="162534"/>
                  <a:pt x="7272222" y="160858"/>
                  <a:pt x="7278013" y="157505"/>
                </a:cubicBezTo>
                <a:cubicBezTo>
                  <a:pt x="7283804" y="154152"/>
                  <a:pt x="7288490" y="149237"/>
                  <a:pt x="7292072" y="142760"/>
                </a:cubicBezTo>
                <a:cubicBezTo>
                  <a:pt x="7295653" y="136283"/>
                  <a:pt x="7297444" y="128701"/>
                  <a:pt x="7297444" y="120015"/>
                </a:cubicBezTo>
                <a:cubicBezTo>
                  <a:pt x="7297444" y="111328"/>
                  <a:pt x="7295653" y="103784"/>
                  <a:pt x="7292072" y="97383"/>
                </a:cubicBezTo>
                <a:cubicBezTo>
                  <a:pt x="7288490" y="90982"/>
                  <a:pt x="7283804" y="86106"/>
                  <a:pt x="7278013" y="82753"/>
                </a:cubicBezTo>
                <a:cubicBezTo>
                  <a:pt x="7272222" y="79400"/>
                  <a:pt x="7265973" y="77724"/>
                  <a:pt x="7259268" y="77724"/>
                </a:cubicBezTo>
                <a:close/>
                <a:moveTo>
                  <a:pt x="7057719" y="77724"/>
                </a:moveTo>
                <a:cubicBezTo>
                  <a:pt x="7051166" y="77724"/>
                  <a:pt x="7044956" y="79400"/>
                  <a:pt x="7039088" y="82753"/>
                </a:cubicBezTo>
                <a:cubicBezTo>
                  <a:pt x="7033221" y="86106"/>
                  <a:pt x="7028497" y="90982"/>
                  <a:pt x="7024915" y="97383"/>
                </a:cubicBezTo>
                <a:cubicBezTo>
                  <a:pt x="7021334" y="103784"/>
                  <a:pt x="7019543" y="111328"/>
                  <a:pt x="7019543" y="120015"/>
                </a:cubicBezTo>
                <a:cubicBezTo>
                  <a:pt x="7019543" y="128701"/>
                  <a:pt x="7021334" y="136283"/>
                  <a:pt x="7024915" y="142760"/>
                </a:cubicBezTo>
                <a:cubicBezTo>
                  <a:pt x="7028497" y="149237"/>
                  <a:pt x="7033221" y="154152"/>
                  <a:pt x="7039088" y="157505"/>
                </a:cubicBezTo>
                <a:cubicBezTo>
                  <a:pt x="7044956" y="160858"/>
                  <a:pt x="7051166" y="162534"/>
                  <a:pt x="7057719" y="162534"/>
                </a:cubicBezTo>
                <a:cubicBezTo>
                  <a:pt x="7064425" y="162534"/>
                  <a:pt x="7070711" y="160820"/>
                  <a:pt x="7076578" y="157391"/>
                </a:cubicBezTo>
                <a:cubicBezTo>
                  <a:pt x="7082446" y="153962"/>
                  <a:pt x="7087170" y="148971"/>
                  <a:pt x="7090751" y="142417"/>
                </a:cubicBezTo>
                <a:cubicBezTo>
                  <a:pt x="7094333" y="135864"/>
                  <a:pt x="7096124" y="128244"/>
                  <a:pt x="7096124" y="119557"/>
                </a:cubicBezTo>
                <a:cubicBezTo>
                  <a:pt x="7096124" y="110871"/>
                  <a:pt x="7094333" y="103365"/>
                  <a:pt x="7090751" y="97040"/>
                </a:cubicBezTo>
                <a:cubicBezTo>
                  <a:pt x="7087170" y="90716"/>
                  <a:pt x="7082446" y="85915"/>
                  <a:pt x="7076578" y="82639"/>
                </a:cubicBezTo>
                <a:cubicBezTo>
                  <a:pt x="7070711" y="79362"/>
                  <a:pt x="7064425" y="77724"/>
                  <a:pt x="7057719" y="77724"/>
                </a:cubicBezTo>
                <a:close/>
                <a:moveTo>
                  <a:pt x="5467044" y="77724"/>
                </a:moveTo>
                <a:cubicBezTo>
                  <a:pt x="5460490" y="77724"/>
                  <a:pt x="5454280" y="79400"/>
                  <a:pt x="5448413" y="82753"/>
                </a:cubicBezTo>
                <a:cubicBezTo>
                  <a:pt x="5442546" y="86106"/>
                  <a:pt x="5437822" y="90982"/>
                  <a:pt x="5434240" y="97383"/>
                </a:cubicBezTo>
                <a:cubicBezTo>
                  <a:pt x="5430659" y="103784"/>
                  <a:pt x="5428868" y="111328"/>
                  <a:pt x="5428868" y="120015"/>
                </a:cubicBezTo>
                <a:cubicBezTo>
                  <a:pt x="5428868" y="128701"/>
                  <a:pt x="5430659" y="136283"/>
                  <a:pt x="5434240" y="142760"/>
                </a:cubicBezTo>
                <a:cubicBezTo>
                  <a:pt x="5437822" y="149237"/>
                  <a:pt x="5442546" y="154152"/>
                  <a:pt x="5448413" y="157505"/>
                </a:cubicBezTo>
                <a:cubicBezTo>
                  <a:pt x="5454280" y="160858"/>
                  <a:pt x="5460490" y="162534"/>
                  <a:pt x="5467044" y="162534"/>
                </a:cubicBezTo>
                <a:cubicBezTo>
                  <a:pt x="5473750" y="162534"/>
                  <a:pt x="5480036" y="160820"/>
                  <a:pt x="5485903" y="157391"/>
                </a:cubicBezTo>
                <a:cubicBezTo>
                  <a:pt x="5491771" y="153962"/>
                  <a:pt x="5496495" y="148971"/>
                  <a:pt x="5500077" y="142417"/>
                </a:cubicBezTo>
                <a:cubicBezTo>
                  <a:pt x="5503658" y="135864"/>
                  <a:pt x="5505449" y="128244"/>
                  <a:pt x="5505449" y="119557"/>
                </a:cubicBezTo>
                <a:cubicBezTo>
                  <a:pt x="5505449" y="110871"/>
                  <a:pt x="5503658" y="103365"/>
                  <a:pt x="5500077" y="97040"/>
                </a:cubicBezTo>
                <a:cubicBezTo>
                  <a:pt x="5496495" y="90716"/>
                  <a:pt x="5491771" y="85915"/>
                  <a:pt x="5485903" y="82639"/>
                </a:cubicBezTo>
                <a:cubicBezTo>
                  <a:pt x="5480036" y="79362"/>
                  <a:pt x="5473750" y="77724"/>
                  <a:pt x="5467044" y="77724"/>
                </a:cubicBezTo>
                <a:close/>
                <a:moveTo>
                  <a:pt x="5249493" y="77724"/>
                </a:moveTo>
                <a:cubicBezTo>
                  <a:pt x="5242787" y="77724"/>
                  <a:pt x="5236539" y="79362"/>
                  <a:pt x="5230748" y="82639"/>
                </a:cubicBezTo>
                <a:cubicBezTo>
                  <a:pt x="5224957" y="85915"/>
                  <a:pt x="5220270" y="90716"/>
                  <a:pt x="5216689" y="97040"/>
                </a:cubicBezTo>
                <a:cubicBezTo>
                  <a:pt x="5213107" y="103365"/>
                  <a:pt x="5211317" y="110871"/>
                  <a:pt x="5211317" y="119557"/>
                </a:cubicBezTo>
                <a:cubicBezTo>
                  <a:pt x="5211317" y="128244"/>
                  <a:pt x="5213107" y="135864"/>
                  <a:pt x="5216689" y="142417"/>
                </a:cubicBezTo>
                <a:cubicBezTo>
                  <a:pt x="5220270" y="148971"/>
                  <a:pt x="5224995" y="153962"/>
                  <a:pt x="5230862" y="157391"/>
                </a:cubicBezTo>
                <a:cubicBezTo>
                  <a:pt x="5236730" y="160820"/>
                  <a:pt x="5242940" y="162534"/>
                  <a:pt x="5249493" y="162534"/>
                </a:cubicBezTo>
                <a:cubicBezTo>
                  <a:pt x="5256199" y="162534"/>
                  <a:pt x="5262447" y="160858"/>
                  <a:pt x="5268238" y="157505"/>
                </a:cubicBezTo>
                <a:cubicBezTo>
                  <a:pt x="5274030" y="154152"/>
                  <a:pt x="5278716" y="149237"/>
                  <a:pt x="5282297" y="142760"/>
                </a:cubicBezTo>
                <a:cubicBezTo>
                  <a:pt x="5285878" y="136283"/>
                  <a:pt x="5287669" y="128701"/>
                  <a:pt x="5287669" y="120015"/>
                </a:cubicBezTo>
                <a:cubicBezTo>
                  <a:pt x="5287669" y="111328"/>
                  <a:pt x="5285878" y="103784"/>
                  <a:pt x="5282297" y="97383"/>
                </a:cubicBezTo>
                <a:cubicBezTo>
                  <a:pt x="5278716" y="90982"/>
                  <a:pt x="5274030" y="86106"/>
                  <a:pt x="5268238" y="82753"/>
                </a:cubicBezTo>
                <a:cubicBezTo>
                  <a:pt x="5262447" y="79400"/>
                  <a:pt x="5256199" y="77724"/>
                  <a:pt x="5249493" y="77724"/>
                </a:cubicBezTo>
                <a:close/>
                <a:moveTo>
                  <a:pt x="4944693" y="77724"/>
                </a:moveTo>
                <a:cubicBezTo>
                  <a:pt x="4937987" y="77724"/>
                  <a:pt x="4931739" y="79362"/>
                  <a:pt x="4925948" y="82639"/>
                </a:cubicBezTo>
                <a:cubicBezTo>
                  <a:pt x="4920157" y="85915"/>
                  <a:pt x="4915470" y="90716"/>
                  <a:pt x="4911889" y="97040"/>
                </a:cubicBezTo>
                <a:cubicBezTo>
                  <a:pt x="4908307" y="103365"/>
                  <a:pt x="4906517" y="110871"/>
                  <a:pt x="4906517" y="119557"/>
                </a:cubicBezTo>
                <a:cubicBezTo>
                  <a:pt x="4906517" y="128244"/>
                  <a:pt x="4908307" y="135864"/>
                  <a:pt x="4911889" y="142417"/>
                </a:cubicBezTo>
                <a:cubicBezTo>
                  <a:pt x="4915470" y="148971"/>
                  <a:pt x="4920194" y="153962"/>
                  <a:pt x="4926062" y="157391"/>
                </a:cubicBezTo>
                <a:cubicBezTo>
                  <a:pt x="4931930" y="160820"/>
                  <a:pt x="4938140" y="162534"/>
                  <a:pt x="4944693" y="162534"/>
                </a:cubicBezTo>
                <a:cubicBezTo>
                  <a:pt x="4951398" y="162534"/>
                  <a:pt x="4957647" y="160858"/>
                  <a:pt x="4963438" y="157505"/>
                </a:cubicBezTo>
                <a:cubicBezTo>
                  <a:pt x="4969229" y="154152"/>
                  <a:pt x="4973916" y="149237"/>
                  <a:pt x="4977497" y="142760"/>
                </a:cubicBezTo>
                <a:cubicBezTo>
                  <a:pt x="4981078" y="136283"/>
                  <a:pt x="4982870" y="128701"/>
                  <a:pt x="4982870" y="120015"/>
                </a:cubicBezTo>
                <a:cubicBezTo>
                  <a:pt x="4982870" y="111328"/>
                  <a:pt x="4981078" y="103784"/>
                  <a:pt x="4977497" y="97383"/>
                </a:cubicBezTo>
                <a:cubicBezTo>
                  <a:pt x="4973916" y="90982"/>
                  <a:pt x="4969229" y="86106"/>
                  <a:pt x="4963438" y="82753"/>
                </a:cubicBezTo>
                <a:cubicBezTo>
                  <a:pt x="4957647" y="79400"/>
                  <a:pt x="4951398" y="77724"/>
                  <a:pt x="4944693" y="77724"/>
                </a:cubicBezTo>
                <a:close/>
                <a:moveTo>
                  <a:pt x="4000803" y="77724"/>
                </a:moveTo>
                <a:cubicBezTo>
                  <a:pt x="3994098" y="77724"/>
                  <a:pt x="3987888" y="79324"/>
                  <a:pt x="3982173" y="82524"/>
                </a:cubicBezTo>
                <a:cubicBezTo>
                  <a:pt x="3976458" y="85725"/>
                  <a:pt x="3971924" y="90487"/>
                  <a:pt x="3968571" y="96812"/>
                </a:cubicBezTo>
                <a:cubicBezTo>
                  <a:pt x="3965218" y="103136"/>
                  <a:pt x="3963542" y="110871"/>
                  <a:pt x="3963542" y="120015"/>
                </a:cubicBezTo>
                <a:cubicBezTo>
                  <a:pt x="3963542" y="133578"/>
                  <a:pt x="3967009" y="144056"/>
                  <a:pt x="3973943" y="151447"/>
                </a:cubicBezTo>
                <a:cubicBezTo>
                  <a:pt x="3980877" y="158839"/>
                  <a:pt x="3989602" y="162534"/>
                  <a:pt x="4000118" y="162534"/>
                </a:cubicBezTo>
                <a:cubicBezTo>
                  <a:pt x="4006823" y="162534"/>
                  <a:pt x="4013110" y="160934"/>
                  <a:pt x="4018977" y="157734"/>
                </a:cubicBezTo>
                <a:cubicBezTo>
                  <a:pt x="4024844" y="154533"/>
                  <a:pt x="4029607" y="149733"/>
                  <a:pt x="4033265" y="143332"/>
                </a:cubicBezTo>
                <a:cubicBezTo>
                  <a:pt x="4036922" y="136931"/>
                  <a:pt x="4038751" y="129159"/>
                  <a:pt x="4038751" y="120015"/>
                </a:cubicBezTo>
                <a:cubicBezTo>
                  <a:pt x="4038751" y="110871"/>
                  <a:pt x="4036998" y="103136"/>
                  <a:pt x="4033493" y="96812"/>
                </a:cubicBezTo>
                <a:cubicBezTo>
                  <a:pt x="4029988" y="90487"/>
                  <a:pt x="4025340" y="85725"/>
                  <a:pt x="4019549" y="82524"/>
                </a:cubicBezTo>
                <a:cubicBezTo>
                  <a:pt x="4013757" y="79324"/>
                  <a:pt x="4007509" y="77724"/>
                  <a:pt x="4000803" y="77724"/>
                </a:cubicBezTo>
                <a:close/>
                <a:moveTo>
                  <a:pt x="2896820" y="77724"/>
                </a:moveTo>
                <a:cubicBezTo>
                  <a:pt x="2890114" y="77724"/>
                  <a:pt x="2883865" y="79362"/>
                  <a:pt x="2878074" y="82639"/>
                </a:cubicBezTo>
                <a:cubicBezTo>
                  <a:pt x="2872283" y="85915"/>
                  <a:pt x="2867597" y="90716"/>
                  <a:pt x="2864015" y="97040"/>
                </a:cubicBezTo>
                <a:cubicBezTo>
                  <a:pt x="2860434" y="103365"/>
                  <a:pt x="2858643" y="110871"/>
                  <a:pt x="2858643" y="119557"/>
                </a:cubicBezTo>
                <a:cubicBezTo>
                  <a:pt x="2858643" y="128244"/>
                  <a:pt x="2860434" y="135864"/>
                  <a:pt x="2864015" y="142417"/>
                </a:cubicBezTo>
                <a:cubicBezTo>
                  <a:pt x="2867597" y="148971"/>
                  <a:pt x="2872321" y="153962"/>
                  <a:pt x="2878188" y="157391"/>
                </a:cubicBezTo>
                <a:cubicBezTo>
                  <a:pt x="2884057" y="160820"/>
                  <a:pt x="2890266" y="162534"/>
                  <a:pt x="2896820" y="162534"/>
                </a:cubicBezTo>
                <a:cubicBezTo>
                  <a:pt x="2903525" y="162534"/>
                  <a:pt x="2909773" y="160858"/>
                  <a:pt x="2915565" y="157505"/>
                </a:cubicBezTo>
                <a:cubicBezTo>
                  <a:pt x="2921356" y="154152"/>
                  <a:pt x="2926043" y="149237"/>
                  <a:pt x="2929624" y="142760"/>
                </a:cubicBezTo>
                <a:cubicBezTo>
                  <a:pt x="2933205" y="136283"/>
                  <a:pt x="2934996" y="128701"/>
                  <a:pt x="2934996" y="120015"/>
                </a:cubicBezTo>
                <a:cubicBezTo>
                  <a:pt x="2934996" y="111328"/>
                  <a:pt x="2933205" y="103784"/>
                  <a:pt x="2929624" y="97383"/>
                </a:cubicBezTo>
                <a:cubicBezTo>
                  <a:pt x="2926043" y="90982"/>
                  <a:pt x="2921356" y="86106"/>
                  <a:pt x="2915565" y="82753"/>
                </a:cubicBezTo>
                <a:cubicBezTo>
                  <a:pt x="2909773" y="79400"/>
                  <a:pt x="2903525" y="77724"/>
                  <a:pt x="2896820" y="77724"/>
                </a:cubicBezTo>
                <a:close/>
                <a:moveTo>
                  <a:pt x="2686355" y="77724"/>
                </a:moveTo>
                <a:cubicBezTo>
                  <a:pt x="2679649" y="77724"/>
                  <a:pt x="2673438" y="79324"/>
                  <a:pt x="2667724" y="82524"/>
                </a:cubicBezTo>
                <a:cubicBezTo>
                  <a:pt x="2662009" y="85725"/>
                  <a:pt x="2657475" y="90487"/>
                  <a:pt x="2654122" y="96812"/>
                </a:cubicBezTo>
                <a:cubicBezTo>
                  <a:pt x="2650770" y="103136"/>
                  <a:pt x="2649093" y="110871"/>
                  <a:pt x="2649093" y="120015"/>
                </a:cubicBezTo>
                <a:cubicBezTo>
                  <a:pt x="2649093" y="133578"/>
                  <a:pt x="2652560" y="144056"/>
                  <a:pt x="2659494" y="151447"/>
                </a:cubicBezTo>
                <a:cubicBezTo>
                  <a:pt x="2666429" y="158839"/>
                  <a:pt x="2675154" y="162534"/>
                  <a:pt x="2685669" y="162534"/>
                </a:cubicBezTo>
                <a:cubicBezTo>
                  <a:pt x="2692376" y="162534"/>
                  <a:pt x="2698662" y="160934"/>
                  <a:pt x="2704529" y="157734"/>
                </a:cubicBezTo>
                <a:cubicBezTo>
                  <a:pt x="2710397" y="154533"/>
                  <a:pt x="2715159" y="149733"/>
                  <a:pt x="2718816" y="143332"/>
                </a:cubicBezTo>
                <a:cubicBezTo>
                  <a:pt x="2722474" y="136931"/>
                  <a:pt x="2724302" y="129159"/>
                  <a:pt x="2724302" y="120015"/>
                </a:cubicBezTo>
                <a:cubicBezTo>
                  <a:pt x="2724302" y="110871"/>
                  <a:pt x="2722550" y="103136"/>
                  <a:pt x="2719045" y="96812"/>
                </a:cubicBezTo>
                <a:cubicBezTo>
                  <a:pt x="2715540" y="90487"/>
                  <a:pt x="2710892" y="85725"/>
                  <a:pt x="2705100" y="82524"/>
                </a:cubicBezTo>
                <a:cubicBezTo>
                  <a:pt x="2699309" y="79324"/>
                  <a:pt x="2693060" y="77724"/>
                  <a:pt x="2686355" y="77724"/>
                </a:cubicBezTo>
                <a:close/>
                <a:moveTo>
                  <a:pt x="1543354" y="77724"/>
                </a:moveTo>
                <a:cubicBezTo>
                  <a:pt x="1536650" y="77724"/>
                  <a:pt x="1530439" y="79324"/>
                  <a:pt x="1524724" y="82524"/>
                </a:cubicBezTo>
                <a:cubicBezTo>
                  <a:pt x="1519009" y="85725"/>
                  <a:pt x="1514475" y="90487"/>
                  <a:pt x="1511122" y="96812"/>
                </a:cubicBezTo>
                <a:cubicBezTo>
                  <a:pt x="1507769" y="103136"/>
                  <a:pt x="1506093" y="110871"/>
                  <a:pt x="1506093" y="120015"/>
                </a:cubicBezTo>
                <a:cubicBezTo>
                  <a:pt x="1506093" y="133578"/>
                  <a:pt x="1509560" y="144056"/>
                  <a:pt x="1516494" y="151447"/>
                </a:cubicBezTo>
                <a:cubicBezTo>
                  <a:pt x="1523428" y="158839"/>
                  <a:pt x="1532154" y="162534"/>
                  <a:pt x="1542669" y="162534"/>
                </a:cubicBezTo>
                <a:cubicBezTo>
                  <a:pt x="1549375" y="162534"/>
                  <a:pt x="1555661" y="160934"/>
                  <a:pt x="1561529" y="157734"/>
                </a:cubicBezTo>
                <a:cubicBezTo>
                  <a:pt x="1567396" y="154533"/>
                  <a:pt x="1572159" y="149733"/>
                  <a:pt x="1575816" y="143332"/>
                </a:cubicBezTo>
                <a:cubicBezTo>
                  <a:pt x="1579473" y="136931"/>
                  <a:pt x="1581302" y="129159"/>
                  <a:pt x="1581302" y="120015"/>
                </a:cubicBezTo>
                <a:cubicBezTo>
                  <a:pt x="1581302" y="110871"/>
                  <a:pt x="1579550" y="103136"/>
                  <a:pt x="1576045" y="96812"/>
                </a:cubicBezTo>
                <a:cubicBezTo>
                  <a:pt x="1572539" y="90487"/>
                  <a:pt x="1567891" y="85725"/>
                  <a:pt x="1562100" y="82524"/>
                </a:cubicBezTo>
                <a:cubicBezTo>
                  <a:pt x="1556309" y="79324"/>
                  <a:pt x="1550061" y="77724"/>
                  <a:pt x="1543354" y="77724"/>
                </a:cubicBezTo>
                <a:close/>
                <a:moveTo>
                  <a:pt x="1399870" y="77724"/>
                </a:moveTo>
                <a:cubicBezTo>
                  <a:pt x="1393317" y="77724"/>
                  <a:pt x="1387106" y="79400"/>
                  <a:pt x="1381239" y="82753"/>
                </a:cubicBezTo>
                <a:cubicBezTo>
                  <a:pt x="1375372" y="86106"/>
                  <a:pt x="1370648" y="90982"/>
                  <a:pt x="1367066" y="97383"/>
                </a:cubicBezTo>
                <a:cubicBezTo>
                  <a:pt x="1363485" y="103784"/>
                  <a:pt x="1361694" y="111328"/>
                  <a:pt x="1361694" y="120015"/>
                </a:cubicBezTo>
                <a:cubicBezTo>
                  <a:pt x="1361694" y="128701"/>
                  <a:pt x="1363485" y="136283"/>
                  <a:pt x="1367066" y="142760"/>
                </a:cubicBezTo>
                <a:cubicBezTo>
                  <a:pt x="1370648" y="149237"/>
                  <a:pt x="1375372" y="154152"/>
                  <a:pt x="1381239" y="157505"/>
                </a:cubicBezTo>
                <a:cubicBezTo>
                  <a:pt x="1387106" y="160858"/>
                  <a:pt x="1393317" y="162534"/>
                  <a:pt x="1399870" y="162534"/>
                </a:cubicBezTo>
                <a:cubicBezTo>
                  <a:pt x="1406576" y="162534"/>
                  <a:pt x="1412863" y="160820"/>
                  <a:pt x="1418730" y="157391"/>
                </a:cubicBezTo>
                <a:cubicBezTo>
                  <a:pt x="1424597" y="153962"/>
                  <a:pt x="1429321" y="148971"/>
                  <a:pt x="1432903" y="142417"/>
                </a:cubicBezTo>
                <a:cubicBezTo>
                  <a:pt x="1436484" y="135864"/>
                  <a:pt x="1438275" y="128244"/>
                  <a:pt x="1438275" y="119557"/>
                </a:cubicBezTo>
                <a:cubicBezTo>
                  <a:pt x="1438275" y="110871"/>
                  <a:pt x="1436484" y="103365"/>
                  <a:pt x="1432903" y="97040"/>
                </a:cubicBezTo>
                <a:cubicBezTo>
                  <a:pt x="1429321" y="90716"/>
                  <a:pt x="1424597" y="85915"/>
                  <a:pt x="1418730" y="82639"/>
                </a:cubicBezTo>
                <a:cubicBezTo>
                  <a:pt x="1412863" y="79362"/>
                  <a:pt x="1406576" y="77724"/>
                  <a:pt x="1399870" y="77724"/>
                </a:cubicBezTo>
                <a:close/>
                <a:moveTo>
                  <a:pt x="1239469" y="77724"/>
                </a:moveTo>
                <a:cubicBezTo>
                  <a:pt x="1232764" y="77724"/>
                  <a:pt x="1226515" y="79362"/>
                  <a:pt x="1220724" y="82639"/>
                </a:cubicBezTo>
                <a:cubicBezTo>
                  <a:pt x="1214933" y="85915"/>
                  <a:pt x="1210246" y="90716"/>
                  <a:pt x="1206665" y="97040"/>
                </a:cubicBezTo>
                <a:cubicBezTo>
                  <a:pt x="1203083" y="103365"/>
                  <a:pt x="1201293" y="110871"/>
                  <a:pt x="1201293" y="119557"/>
                </a:cubicBezTo>
                <a:cubicBezTo>
                  <a:pt x="1201293" y="128244"/>
                  <a:pt x="1203083" y="135864"/>
                  <a:pt x="1206665" y="142417"/>
                </a:cubicBezTo>
                <a:cubicBezTo>
                  <a:pt x="1210246" y="148971"/>
                  <a:pt x="1214971" y="153962"/>
                  <a:pt x="1220838" y="157391"/>
                </a:cubicBezTo>
                <a:cubicBezTo>
                  <a:pt x="1226705" y="160820"/>
                  <a:pt x="1232916" y="162534"/>
                  <a:pt x="1239469" y="162534"/>
                </a:cubicBezTo>
                <a:cubicBezTo>
                  <a:pt x="1246174" y="162534"/>
                  <a:pt x="1252423" y="160858"/>
                  <a:pt x="1258214" y="157505"/>
                </a:cubicBezTo>
                <a:cubicBezTo>
                  <a:pt x="1264005" y="154152"/>
                  <a:pt x="1268692" y="149237"/>
                  <a:pt x="1272273" y="142760"/>
                </a:cubicBezTo>
                <a:cubicBezTo>
                  <a:pt x="1275855" y="136283"/>
                  <a:pt x="1277645" y="128701"/>
                  <a:pt x="1277645" y="120015"/>
                </a:cubicBezTo>
                <a:cubicBezTo>
                  <a:pt x="1277645" y="111328"/>
                  <a:pt x="1275855" y="103784"/>
                  <a:pt x="1272273" y="97383"/>
                </a:cubicBezTo>
                <a:cubicBezTo>
                  <a:pt x="1268692" y="90982"/>
                  <a:pt x="1264005" y="86106"/>
                  <a:pt x="1258214" y="82753"/>
                </a:cubicBezTo>
                <a:cubicBezTo>
                  <a:pt x="1252423" y="79400"/>
                  <a:pt x="1246174" y="77724"/>
                  <a:pt x="1239469" y="77724"/>
                </a:cubicBezTo>
                <a:close/>
                <a:moveTo>
                  <a:pt x="400354" y="77724"/>
                </a:moveTo>
                <a:cubicBezTo>
                  <a:pt x="393649" y="77724"/>
                  <a:pt x="387439" y="79324"/>
                  <a:pt x="381724" y="82524"/>
                </a:cubicBezTo>
                <a:cubicBezTo>
                  <a:pt x="376008" y="85725"/>
                  <a:pt x="371475" y="90487"/>
                  <a:pt x="368122" y="96812"/>
                </a:cubicBezTo>
                <a:cubicBezTo>
                  <a:pt x="364769" y="103136"/>
                  <a:pt x="363093" y="110871"/>
                  <a:pt x="363093" y="120015"/>
                </a:cubicBezTo>
                <a:cubicBezTo>
                  <a:pt x="363093" y="133578"/>
                  <a:pt x="366560" y="144056"/>
                  <a:pt x="373494" y="151447"/>
                </a:cubicBezTo>
                <a:cubicBezTo>
                  <a:pt x="380428" y="158839"/>
                  <a:pt x="389153" y="162534"/>
                  <a:pt x="399669" y="162534"/>
                </a:cubicBezTo>
                <a:cubicBezTo>
                  <a:pt x="406374" y="162534"/>
                  <a:pt x="412661" y="160934"/>
                  <a:pt x="418528" y="157734"/>
                </a:cubicBezTo>
                <a:cubicBezTo>
                  <a:pt x="424396" y="154533"/>
                  <a:pt x="429158" y="149733"/>
                  <a:pt x="432816" y="143332"/>
                </a:cubicBezTo>
                <a:cubicBezTo>
                  <a:pt x="436473" y="136931"/>
                  <a:pt x="438302" y="129159"/>
                  <a:pt x="438302" y="120015"/>
                </a:cubicBezTo>
                <a:cubicBezTo>
                  <a:pt x="438302" y="110871"/>
                  <a:pt x="436549" y="103136"/>
                  <a:pt x="433044" y="96812"/>
                </a:cubicBezTo>
                <a:cubicBezTo>
                  <a:pt x="429539" y="90487"/>
                  <a:pt x="424891" y="85725"/>
                  <a:pt x="419100" y="82524"/>
                </a:cubicBezTo>
                <a:cubicBezTo>
                  <a:pt x="413308" y="79324"/>
                  <a:pt x="407060" y="77724"/>
                  <a:pt x="400354" y="77724"/>
                </a:cubicBezTo>
                <a:close/>
                <a:moveTo>
                  <a:pt x="143179" y="77724"/>
                </a:moveTo>
                <a:cubicBezTo>
                  <a:pt x="136474" y="77724"/>
                  <a:pt x="130264" y="79324"/>
                  <a:pt x="124549" y="82524"/>
                </a:cubicBezTo>
                <a:cubicBezTo>
                  <a:pt x="118834" y="85725"/>
                  <a:pt x="114300" y="90487"/>
                  <a:pt x="110947" y="96812"/>
                </a:cubicBezTo>
                <a:cubicBezTo>
                  <a:pt x="107594" y="103136"/>
                  <a:pt x="105918" y="110871"/>
                  <a:pt x="105918" y="120015"/>
                </a:cubicBezTo>
                <a:cubicBezTo>
                  <a:pt x="105918" y="133578"/>
                  <a:pt x="109385" y="144056"/>
                  <a:pt x="116319" y="151447"/>
                </a:cubicBezTo>
                <a:cubicBezTo>
                  <a:pt x="123253" y="158839"/>
                  <a:pt x="131978" y="162534"/>
                  <a:pt x="142494" y="162534"/>
                </a:cubicBezTo>
                <a:cubicBezTo>
                  <a:pt x="149199" y="162534"/>
                  <a:pt x="155486" y="160934"/>
                  <a:pt x="161353" y="157734"/>
                </a:cubicBezTo>
                <a:cubicBezTo>
                  <a:pt x="167221" y="154533"/>
                  <a:pt x="171983" y="149733"/>
                  <a:pt x="175641" y="143332"/>
                </a:cubicBezTo>
                <a:cubicBezTo>
                  <a:pt x="179298" y="136931"/>
                  <a:pt x="181127" y="129159"/>
                  <a:pt x="181127" y="120015"/>
                </a:cubicBezTo>
                <a:cubicBezTo>
                  <a:pt x="181127" y="110871"/>
                  <a:pt x="179374" y="103136"/>
                  <a:pt x="175869" y="96812"/>
                </a:cubicBezTo>
                <a:cubicBezTo>
                  <a:pt x="172364" y="90487"/>
                  <a:pt x="167716" y="85725"/>
                  <a:pt x="161925" y="82524"/>
                </a:cubicBezTo>
                <a:cubicBezTo>
                  <a:pt x="156133" y="79324"/>
                  <a:pt x="149885" y="77724"/>
                  <a:pt x="143179" y="77724"/>
                </a:cubicBezTo>
                <a:close/>
                <a:moveTo>
                  <a:pt x="7494192" y="77038"/>
                </a:moveTo>
                <a:cubicBezTo>
                  <a:pt x="7485201" y="77038"/>
                  <a:pt x="7477505" y="79895"/>
                  <a:pt x="7471104" y="85610"/>
                </a:cubicBezTo>
                <a:cubicBezTo>
                  <a:pt x="7464703" y="91325"/>
                  <a:pt x="7460893" y="99060"/>
                  <a:pt x="7459674" y="108813"/>
                </a:cubicBezTo>
                <a:lnTo>
                  <a:pt x="7529397" y="108813"/>
                </a:lnTo>
                <a:cubicBezTo>
                  <a:pt x="7529244" y="99212"/>
                  <a:pt x="7525816" y="91516"/>
                  <a:pt x="7519110" y="85725"/>
                </a:cubicBezTo>
                <a:cubicBezTo>
                  <a:pt x="7512404" y="79933"/>
                  <a:pt x="7504098" y="77038"/>
                  <a:pt x="7494192" y="77038"/>
                </a:cubicBezTo>
                <a:close/>
                <a:moveTo>
                  <a:pt x="6665517" y="77038"/>
                </a:moveTo>
                <a:cubicBezTo>
                  <a:pt x="6656526" y="77038"/>
                  <a:pt x="6648830" y="79895"/>
                  <a:pt x="6642429" y="85610"/>
                </a:cubicBezTo>
                <a:cubicBezTo>
                  <a:pt x="6636028" y="91325"/>
                  <a:pt x="6632218" y="99060"/>
                  <a:pt x="6630999" y="108813"/>
                </a:cubicBezTo>
                <a:lnTo>
                  <a:pt x="6700722" y="108813"/>
                </a:lnTo>
                <a:cubicBezTo>
                  <a:pt x="6700570" y="99212"/>
                  <a:pt x="6697141" y="91516"/>
                  <a:pt x="6690435" y="85725"/>
                </a:cubicBezTo>
                <a:cubicBezTo>
                  <a:pt x="6683729" y="79933"/>
                  <a:pt x="6675424" y="77038"/>
                  <a:pt x="6665517" y="77038"/>
                </a:cubicBezTo>
                <a:close/>
                <a:moveTo>
                  <a:pt x="5693967" y="77038"/>
                </a:moveTo>
                <a:cubicBezTo>
                  <a:pt x="5684976" y="77038"/>
                  <a:pt x="5677280" y="79895"/>
                  <a:pt x="5670879" y="85610"/>
                </a:cubicBezTo>
                <a:cubicBezTo>
                  <a:pt x="5664478" y="91325"/>
                  <a:pt x="5660668" y="99060"/>
                  <a:pt x="5659449" y="108813"/>
                </a:cubicBezTo>
                <a:lnTo>
                  <a:pt x="5729172" y="108813"/>
                </a:lnTo>
                <a:cubicBezTo>
                  <a:pt x="5729020" y="99212"/>
                  <a:pt x="5725591" y="91516"/>
                  <a:pt x="5718885" y="85725"/>
                </a:cubicBezTo>
                <a:cubicBezTo>
                  <a:pt x="5712179" y="79933"/>
                  <a:pt x="5703874" y="77038"/>
                  <a:pt x="5693967" y="77038"/>
                </a:cubicBezTo>
                <a:close/>
                <a:moveTo>
                  <a:pt x="4741467" y="77038"/>
                </a:moveTo>
                <a:cubicBezTo>
                  <a:pt x="4732476" y="77038"/>
                  <a:pt x="4724780" y="79895"/>
                  <a:pt x="4718379" y="85610"/>
                </a:cubicBezTo>
                <a:cubicBezTo>
                  <a:pt x="4711978" y="91325"/>
                  <a:pt x="4708168" y="99060"/>
                  <a:pt x="4706949" y="108813"/>
                </a:cubicBezTo>
                <a:lnTo>
                  <a:pt x="4776672" y="108813"/>
                </a:lnTo>
                <a:cubicBezTo>
                  <a:pt x="4776519" y="99212"/>
                  <a:pt x="4773091" y="91516"/>
                  <a:pt x="4766385" y="85725"/>
                </a:cubicBezTo>
                <a:cubicBezTo>
                  <a:pt x="4759679" y="79933"/>
                  <a:pt x="4751373" y="77038"/>
                  <a:pt x="4741467" y="77038"/>
                </a:cubicBezTo>
                <a:close/>
                <a:moveTo>
                  <a:pt x="4598592" y="77038"/>
                </a:moveTo>
                <a:cubicBezTo>
                  <a:pt x="4589601" y="77038"/>
                  <a:pt x="4581905" y="79895"/>
                  <a:pt x="4575504" y="85610"/>
                </a:cubicBezTo>
                <a:cubicBezTo>
                  <a:pt x="4569103" y="91325"/>
                  <a:pt x="4565293" y="99060"/>
                  <a:pt x="4564074" y="108813"/>
                </a:cubicBezTo>
                <a:lnTo>
                  <a:pt x="4633797" y="108813"/>
                </a:lnTo>
                <a:cubicBezTo>
                  <a:pt x="4633644" y="99212"/>
                  <a:pt x="4630216" y="91516"/>
                  <a:pt x="4623510" y="85725"/>
                </a:cubicBezTo>
                <a:cubicBezTo>
                  <a:pt x="4616804" y="79933"/>
                  <a:pt x="4608498" y="77038"/>
                  <a:pt x="4598592" y="77038"/>
                </a:cubicBezTo>
                <a:close/>
                <a:moveTo>
                  <a:pt x="4227117" y="77038"/>
                </a:moveTo>
                <a:cubicBezTo>
                  <a:pt x="4218126" y="77038"/>
                  <a:pt x="4210430" y="79895"/>
                  <a:pt x="4204029" y="85610"/>
                </a:cubicBezTo>
                <a:cubicBezTo>
                  <a:pt x="4197628" y="91325"/>
                  <a:pt x="4193818" y="99060"/>
                  <a:pt x="4192599" y="108813"/>
                </a:cubicBezTo>
                <a:lnTo>
                  <a:pt x="4262322" y="108813"/>
                </a:lnTo>
                <a:cubicBezTo>
                  <a:pt x="4262169" y="99212"/>
                  <a:pt x="4258740" y="91516"/>
                  <a:pt x="4252035" y="85725"/>
                </a:cubicBezTo>
                <a:cubicBezTo>
                  <a:pt x="4245329" y="79933"/>
                  <a:pt x="4237023" y="77038"/>
                  <a:pt x="4227117" y="77038"/>
                </a:cubicBezTo>
                <a:close/>
                <a:moveTo>
                  <a:pt x="3312717" y="77038"/>
                </a:moveTo>
                <a:cubicBezTo>
                  <a:pt x="3303726" y="77038"/>
                  <a:pt x="3296029" y="79895"/>
                  <a:pt x="3289629" y="85610"/>
                </a:cubicBezTo>
                <a:cubicBezTo>
                  <a:pt x="3283228" y="91325"/>
                  <a:pt x="3279418" y="99060"/>
                  <a:pt x="3278199" y="108813"/>
                </a:cubicBezTo>
                <a:lnTo>
                  <a:pt x="3347922" y="108813"/>
                </a:lnTo>
                <a:cubicBezTo>
                  <a:pt x="3347770" y="99212"/>
                  <a:pt x="3344340" y="91516"/>
                  <a:pt x="3337634" y="85725"/>
                </a:cubicBezTo>
                <a:cubicBezTo>
                  <a:pt x="3330929" y="79933"/>
                  <a:pt x="3322623" y="77038"/>
                  <a:pt x="3312717" y="77038"/>
                </a:cubicBezTo>
                <a:close/>
                <a:moveTo>
                  <a:pt x="1817294" y="77038"/>
                </a:moveTo>
                <a:cubicBezTo>
                  <a:pt x="1808302" y="77038"/>
                  <a:pt x="1800606" y="79895"/>
                  <a:pt x="1794205" y="85610"/>
                </a:cubicBezTo>
                <a:cubicBezTo>
                  <a:pt x="1787805" y="91325"/>
                  <a:pt x="1783995" y="99060"/>
                  <a:pt x="1782775" y="108813"/>
                </a:cubicBezTo>
                <a:lnTo>
                  <a:pt x="1852498" y="108813"/>
                </a:lnTo>
                <a:cubicBezTo>
                  <a:pt x="1852346" y="99212"/>
                  <a:pt x="1848917" y="91516"/>
                  <a:pt x="1842211" y="85725"/>
                </a:cubicBezTo>
                <a:cubicBezTo>
                  <a:pt x="1835505" y="79933"/>
                  <a:pt x="1827200" y="77038"/>
                  <a:pt x="1817294" y="77038"/>
                </a:cubicBezTo>
                <a:close/>
                <a:moveTo>
                  <a:pt x="1036244" y="77038"/>
                </a:moveTo>
                <a:cubicBezTo>
                  <a:pt x="1027252" y="77038"/>
                  <a:pt x="1019556" y="79895"/>
                  <a:pt x="1013155" y="85610"/>
                </a:cubicBezTo>
                <a:cubicBezTo>
                  <a:pt x="1006754" y="91325"/>
                  <a:pt x="1002944" y="99060"/>
                  <a:pt x="1001725" y="108813"/>
                </a:cubicBezTo>
                <a:lnTo>
                  <a:pt x="1071448" y="108813"/>
                </a:lnTo>
                <a:cubicBezTo>
                  <a:pt x="1071296" y="99212"/>
                  <a:pt x="1067866" y="91516"/>
                  <a:pt x="1061161" y="85725"/>
                </a:cubicBezTo>
                <a:cubicBezTo>
                  <a:pt x="1054456" y="79933"/>
                  <a:pt x="1046150" y="77038"/>
                  <a:pt x="1036244" y="77038"/>
                </a:cubicBezTo>
                <a:close/>
                <a:moveTo>
                  <a:pt x="6077939" y="57150"/>
                </a:moveTo>
                <a:lnTo>
                  <a:pt x="6103771" y="57150"/>
                </a:lnTo>
                <a:lnTo>
                  <a:pt x="6103771" y="127330"/>
                </a:lnTo>
                <a:cubicBezTo>
                  <a:pt x="6103771" y="138607"/>
                  <a:pt x="6106591" y="147256"/>
                  <a:pt x="6112229" y="153276"/>
                </a:cubicBezTo>
                <a:cubicBezTo>
                  <a:pt x="6117868" y="159296"/>
                  <a:pt x="6125564" y="162306"/>
                  <a:pt x="6135318" y="162306"/>
                </a:cubicBezTo>
                <a:cubicBezTo>
                  <a:pt x="6145072" y="162306"/>
                  <a:pt x="6152806" y="159296"/>
                  <a:pt x="6158521" y="153276"/>
                </a:cubicBezTo>
                <a:cubicBezTo>
                  <a:pt x="6164236" y="147256"/>
                  <a:pt x="6167093" y="138607"/>
                  <a:pt x="6167093" y="127330"/>
                </a:cubicBezTo>
                <a:lnTo>
                  <a:pt x="6167093" y="57150"/>
                </a:lnTo>
                <a:lnTo>
                  <a:pt x="6193154" y="57150"/>
                </a:lnTo>
                <a:lnTo>
                  <a:pt x="6193154" y="183108"/>
                </a:lnTo>
                <a:lnTo>
                  <a:pt x="6167093" y="183108"/>
                </a:lnTo>
                <a:lnTo>
                  <a:pt x="6167093" y="168249"/>
                </a:lnTo>
                <a:cubicBezTo>
                  <a:pt x="6162978" y="173431"/>
                  <a:pt x="6157607" y="177508"/>
                  <a:pt x="6150977" y="180479"/>
                </a:cubicBezTo>
                <a:cubicBezTo>
                  <a:pt x="6144348" y="183451"/>
                  <a:pt x="6137299" y="184937"/>
                  <a:pt x="6129832" y="184937"/>
                </a:cubicBezTo>
                <a:cubicBezTo>
                  <a:pt x="6119926" y="184937"/>
                  <a:pt x="6111048" y="182880"/>
                  <a:pt x="6103199" y="178765"/>
                </a:cubicBezTo>
                <a:cubicBezTo>
                  <a:pt x="6095351" y="174650"/>
                  <a:pt x="6089179" y="168554"/>
                  <a:pt x="6084683" y="160477"/>
                </a:cubicBezTo>
                <a:cubicBezTo>
                  <a:pt x="6080188" y="152400"/>
                  <a:pt x="6077939" y="142646"/>
                  <a:pt x="6077939" y="131216"/>
                </a:cubicBezTo>
                <a:close/>
                <a:moveTo>
                  <a:pt x="6021932" y="57150"/>
                </a:moveTo>
                <a:lnTo>
                  <a:pt x="6047993" y="57150"/>
                </a:lnTo>
                <a:lnTo>
                  <a:pt x="6047993" y="183108"/>
                </a:lnTo>
                <a:lnTo>
                  <a:pt x="6021932" y="183108"/>
                </a:lnTo>
                <a:close/>
                <a:moveTo>
                  <a:pt x="2030959" y="57150"/>
                </a:moveTo>
                <a:lnTo>
                  <a:pt x="2057019" y="57150"/>
                </a:lnTo>
                <a:lnTo>
                  <a:pt x="2057019" y="183108"/>
                </a:lnTo>
                <a:lnTo>
                  <a:pt x="2030959" y="183108"/>
                </a:lnTo>
                <a:close/>
                <a:moveTo>
                  <a:pt x="1616050" y="57150"/>
                </a:moveTo>
                <a:lnTo>
                  <a:pt x="1643939" y="57150"/>
                </a:lnTo>
                <a:lnTo>
                  <a:pt x="1679600" y="159791"/>
                </a:lnTo>
                <a:lnTo>
                  <a:pt x="1715262" y="57150"/>
                </a:lnTo>
                <a:lnTo>
                  <a:pt x="1742923" y="57150"/>
                </a:lnTo>
                <a:lnTo>
                  <a:pt x="1694917" y="183108"/>
                </a:lnTo>
                <a:lnTo>
                  <a:pt x="1663827" y="183108"/>
                </a:lnTo>
                <a:close/>
                <a:moveTo>
                  <a:pt x="473049" y="57150"/>
                </a:moveTo>
                <a:lnTo>
                  <a:pt x="499567" y="57150"/>
                </a:lnTo>
                <a:lnTo>
                  <a:pt x="525856" y="158419"/>
                </a:lnTo>
                <a:lnTo>
                  <a:pt x="552602" y="57150"/>
                </a:lnTo>
                <a:lnTo>
                  <a:pt x="579805" y="57150"/>
                </a:lnTo>
                <a:lnTo>
                  <a:pt x="605409" y="157962"/>
                </a:lnTo>
                <a:lnTo>
                  <a:pt x="631469" y="57150"/>
                </a:lnTo>
                <a:lnTo>
                  <a:pt x="657072" y="57150"/>
                </a:lnTo>
                <a:lnTo>
                  <a:pt x="617982" y="183108"/>
                </a:lnTo>
                <a:lnTo>
                  <a:pt x="590550" y="183108"/>
                </a:lnTo>
                <a:lnTo>
                  <a:pt x="565175" y="90068"/>
                </a:lnTo>
                <a:lnTo>
                  <a:pt x="539800" y="183108"/>
                </a:lnTo>
                <a:lnTo>
                  <a:pt x="512368" y="183108"/>
                </a:lnTo>
                <a:close/>
                <a:moveTo>
                  <a:pt x="9066960" y="55549"/>
                </a:moveTo>
                <a:lnTo>
                  <a:pt x="9106051" y="55549"/>
                </a:lnTo>
                <a:lnTo>
                  <a:pt x="9106051" y="183108"/>
                </a:lnTo>
                <a:lnTo>
                  <a:pt x="9066960" y="183108"/>
                </a:lnTo>
                <a:close/>
                <a:moveTo>
                  <a:pt x="8329802" y="55549"/>
                </a:moveTo>
                <a:lnTo>
                  <a:pt x="8368892" y="55549"/>
                </a:lnTo>
                <a:lnTo>
                  <a:pt x="8386952" y="146761"/>
                </a:lnTo>
                <a:lnTo>
                  <a:pt x="8408440" y="55549"/>
                </a:lnTo>
                <a:lnTo>
                  <a:pt x="8449816" y="55549"/>
                </a:lnTo>
                <a:lnTo>
                  <a:pt x="8471533" y="146304"/>
                </a:lnTo>
                <a:lnTo>
                  <a:pt x="8489364" y="55549"/>
                </a:lnTo>
                <a:lnTo>
                  <a:pt x="8526169" y="55549"/>
                </a:lnTo>
                <a:lnTo>
                  <a:pt x="8491650" y="183108"/>
                </a:lnTo>
                <a:lnTo>
                  <a:pt x="8448445" y="183108"/>
                </a:lnTo>
                <a:lnTo>
                  <a:pt x="8428328" y="100355"/>
                </a:lnTo>
                <a:lnTo>
                  <a:pt x="8407525" y="183108"/>
                </a:lnTo>
                <a:lnTo>
                  <a:pt x="8364548" y="183108"/>
                </a:lnTo>
                <a:close/>
                <a:moveTo>
                  <a:pt x="7830310" y="55092"/>
                </a:moveTo>
                <a:cubicBezTo>
                  <a:pt x="7842350" y="55092"/>
                  <a:pt x="7853247" y="57759"/>
                  <a:pt x="7863000" y="63093"/>
                </a:cubicBezTo>
                <a:cubicBezTo>
                  <a:pt x="7872754" y="68427"/>
                  <a:pt x="7880450" y="76047"/>
                  <a:pt x="7886088" y="85953"/>
                </a:cubicBezTo>
                <a:cubicBezTo>
                  <a:pt x="7891728" y="95859"/>
                  <a:pt x="7894547" y="107213"/>
                  <a:pt x="7894547" y="120015"/>
                </a:cubicBezTo>
                <a:cubicBezTo>
                  <a:pt x="7894547" y="132816"/>
                  <a:pt x="7891652" y="144170"/>
                  <a:pt x="7885860" y="154076"/>
                </a:cubicBezTo>
                <a:cubicBezTo>
                  <a:pt x="7880070" y="163982"/>
                  <a:pt x="7872182" y="171640"/>
                  <a:pt x="7862200" y="177050"/>
                </a:cubicBezTo>
                <a:cubicBezTo>
                  <a:pt x="7852218" y="182461"/>
                  <a:pt x="7841207" y="185166"/>
                  <a:pt x="7829167" y="185166"/>
                </a:cubicBezTo>
                <a:cubicBezTo>
                  <a:pt x="7817280" y="185166"/>
                  <a:pt x="7806536" y="182461"/>
                  <a:pt x="7796935" y="177050"/>
                </a:cubicBezTo>
                <a:cubicBezTo>
                  <a:pt x="7787334" y="171640"/>
                  <a:pt x="7779790" y="164020"/>
                  <a:pt x="7774303" y="154190"/>
                </a:cubicBezTo>
                <a:cubicBezTo>
                  <a:pt x="7768817" y="144361"/>
                  <a:pt x="7766074" y="132969"/>
                  <a:pt x="7766074" y="120015"/>
                </a:cubicBezTo>
                <a:cubicBezTo>
                  <a:pt x="7766074" y="107213"/>
                  <a:pt x="7768894" y="95859"/>
                  <a:pt x="7774532" y="85953"/>
                </a:cubicBezTo>
                <a:cubicBezTo>
                  <a:pt x="7780172" y="76047"/>
                  <a:pt x="7787868" y="68427"/>
                  <a:pt x="7797621" y="63093"/>
                </a:cubicBezTo>
                <a:cubicBezTo>
                  <a:pt x="7807374" y="57759"/>
                  <a:pt x="7818272" y="55092"/>
                  <a:pt x="7830310" y="55092"/>
                </a:cubicBezTo>
                <a:close/>
                <a:moveTo>
                  <a:pt x="7627694" y="55092"/>
                </a:moveTo>
                <a:cubicBezTo>
                  <a:pt x="7642021" y="55092"/>
                  <a:pt x="7653565" y="58712"/>
                  <a:pt x="7662328" y="65951"/>
                </a:cubicBezTo>
                <a:cubicBezTo>
                  <a:pt x="7671090" y="73190"/>
                  <a:pt x="7675776" y="83058"/>
                  <a:pt x="7676386" y="95554"/>
                </a:cubicBezTo>
                <a:lnTo>
                  <a:pt x="7650326" y="95554"/>
                </a:lnTo>
                <a:cubicBezTo>
                  <a:pt x="7649869" y="89916"/>
                  <a:pt x="7647583" y="85420"/>
                  <a:pt x="7643468" y="82067"/>
                </a:cubicBezTo>
                <a:cubicBezTo>
                  <a:pt x="7639353" y="78714"/>
                  <a:pt x="7633792" y="77038"/>
                  <a:pt x="7626780" y="77038"/>
                </a:cubicBezTo>
                <a:cubicBezTo>
                  <a:pt x="7619922" y="77038"/>
                  <a:pt x="7614664" y="78333"/>
                  <a:pt x="7611007" y="80924"/>
                </a:cubicBezTo>
                <a:cubicBezTo>
                  <a:pt x="7607350" y="83515"/>
                  <a:pt x="7605521" y="86944"/>
                  <a:pt x="7605521" y="91211"/>
                </a:cubicBezTo>
                <a:cubicBezTo>
                  <a:pt x="7605521" y="94564"/>
                  <a:pt x="7606740" y="97383"/>
                  <a:pt x="7609178" y="99669"/>
                </a:cubicBezTo>
                <a:cubicBezTo>
                  <a:pt x="7611617" y="101955"/>
                  <a:pt x="7614589" y="103746"/>
                  <a:pt x="7618094" y="105041"/>
                </a:cubicBezTo>
                <a:cubicBezTo>
                  <a:pt x="7621598" y="106337"/>
                  <a:pt x="7626780" y="107975"/>
                  <a:pt x="7633638" y="109956"/>
                </a:cubicBezTo>
                <a:cubicBezTo>
                  <a:pt x="7642782" y="112395"/>
                  <a:pt x="7650288" y="114871"/>
                  <a:pt x="7656156" y="117386"/>
                </a:cubicBezTo>
                <a:cubicBezTo>
                  <a:pt x="7662024" y="119900"/>
                  <a:pt x="7667090" y="123596"/>
                  <a:pt x="7671358" y="128473"/>
                </a:cubicBezTo>
                <a:cubicBezTo>
                  <a:pt x="7675625" y="133350"/>
                  <a:pt x="7677834" y="139827"/>
                  <a:pt x="7677987" y="147904"/>
                </a:cubicBezTo>
                <a:cubicBezTo>
                  <a:pt x="7677987" y="155067"/>
                  <a:pt x="7676006" y="161467"/>
                  <a:pt x="7672043" y="167106"/>
                </a:cubicBezTo>
                <a:cubicBezTo>
                  <a:pt x="7668081" y="172745"/>
                  <a:pt x="7662480" y="177165"/>
                  <a:pt x="7655241" y="180365"/>
                </a:cubicBezTo>
                <a:cubicBezTo>
                  <a:pt x="7648002" y="183565"/>
                  <a:pt x="7639506" y="185166"/>
                  <a:pt x="7629752" y="185166"/>
                </a:cubicBezTo>
                <a:cubicBezTo>
                  <a:pt x="7619847" y="185166"/>
                  <a:pt x="7610969" y="183375"/>
                  <a:pt x="7603120" y="179794"/>
                </a:cubicBezTo>
                <a:cubicBezTo>
                  <a:pt x="7595272" y="176212"/>
                  <a:pt x="7589062" y="171335"/>
                  <a:pt x="7584490" y="165163"/>
                </a:cubicBezTo>
                <a:cubicBezTo>
                  <a:pt x="7579917" y="158991"/>
                  <a:pt x="7577478" y="152095"/>
                  <a:pt x="7577174" y="144475"/>
                </a:cubicBezTo>
                <a:lnTo>
                  <a:pt x="7604149" y="144475"/>
                </a:lnTo>
                <a:cubicBezTo>
                  <a:pt x="7604606" y="149809"/>
                  <a:pt x="7607159" y="154267"/>
                  <a:pt x="7611807" y="157848"/>
                </a:cubicBezTo>
                <a:cubicBezTo>
                  <a:pt x="7616455" y="161429"/>
                  <a:pt x="7622284" y="163220"/>
                  <a:pt x="7629295" y="163220"/>
                </a:cubicBezTo>
                <a:cubicBezTo>
                  <a:pt x="7636610" y="163220"/>
                  <a:pt x="7642286" y="161810"/>
                  <a:pt x="7646326" y="158991"/>
                </a:cubicBezTo>
                <a:cubicBezTo>
                  <a:pt x="7650364" y="156172"/>
                  <a:pt x="7652384" y="152552"/>
                  <a:pt x="7652384" y="148132"/>
                </a:cubicBezTo>
                <a:cubicBezTo>
                  <a:pt x="7652384" y="143408"/>
                  <a:pt x="7650136" y="139903"/>
                  <a:pt x="7645640" y="137617"/>
                </a:cubicBezTo>
                <a:cubicBezTo>
                  <a:pt x="7641144" y="135331"/>
                  <a:pt x="7634020" y="132816"/>
                  <a:pt x="7624266" y="130073"/>
                </a:cubicBezTo>
                <a:cubicBezTo>
                  <a:pt x="7614818" y="127482"/>
                  <a:pt x="7607121" y="124968"/>
                  <a:pt x="7601177" y="122529"/>
                </a:cubicBezTo>
                <a:cubicBezTo>
                  <a:pt x="7595234" y="120091"/>
                  <a:pt x="7590090" y="116357"/>
                  <a:pt x="7585746" y="111328"/>
                </a:cubicBezTo>
                <a:cubicBezTo>
                  <a:pt x="7581403" y="106299"/>
                  <a:pt x="7579232" y="99669"/>
                  <a:pt x="7579232" y="91440"/>
                </a:cubicBezTo>
                <a:cubicBezTo>
                  <a:pt x="7579232" y="84734"/>
                  <a:pt x="7581213" y="78600"/>
                  <a:pt x="7585175" y="73037"/>
                </a:cubicBezTo>
                <a:cubicBezTo>
                  <a:pt x="7589138" y="67475"/>
                  <a:pt x="7594814" y="63093"/>
                  <a:pt x="7602206" y="59893"/>
                </a:cubicBezTo>
                <a:cubicBezTo>
                  <a:pt x="7609597" y="56692"/>
                  <a:pt x="7618094" y="55092"/>
                  <a:pt x="7627694" y="55092"/>
                </a:cubicBezTo>
                <a:close/>
                <a:moveTo>
                  <a:pt x="7495335" y="55092"/>
                </a:moveTo>
                <a:cubicBezTo>
                  <a:pt x="7507223" y="55092"/>
                  <a:pt x="7517814" y="57683"/>
                  <a:pt x="7527110" y="62865"/>
                </a:cubicBezTo>
                <a:cubicBezTo>
                  <a:pt x="7536408" y="68046"/>
                  <a:pt x="7543646" y="75323"/>
                  <a:pt x="7548828" y="84696"/>
                </a:cubicBezTo>
                <a:cubicBezTo>
                  <a:pt x="7554010" y="94069"/>
                  <a:pt x="7556600" y="104851"/>
                  <a:pt x="7556600" y="117043"/>
                </a:cubicBezTo>
                <a:cubicBezTo>
                  <a:pt x="7556600" y="121767"/>
                  <a:pt x="7556296" y="126034"/>
                  <a:pt x="7555686" y="129844"/>
                </a:cubicBezTo>
                <a:lnTo>
                  <a:pt x="7459445" y="129844"/>
                </a:lnTo>
                <a:cubicBezTo>
                  <a:pt x="7460207" y="139903"/>
                  <a:pt x="7463940" y="147980"/>
                  <a:pt x="7470646" y="154076"/>
                </a:cubicBezTo>
                <a:cubicBezTo>
                  <a:pt x="7477352" y="160172"/>
                  <a:pt x="7485582" y="163220"/>
                  <a:pt x="7495335" y="163220"/>
                </a:cubicBezTo>
                <a:cubicBezTo>
                  <a:pt x="7509356" y="163220"/>
                  <a:pt x="7519263" y="157353"/>
                  <a:pt x="7525053" y="145618"/>
                </a:cubicBezTo>
                <a:lnTo>
                  <a:pt x="7553171" y="145618"/>
                </a:lnTo>
                <a:cubicBezTo>
                  <a:pt x="7549361" y="157200"/>
                  <a:pt x="7542466" y="166687"/>
                  <a:pt x="7532483" y="174079"/>
                </a:cubicBezTo>
                <a:cubicBezTo>
                  <a:pt x="7522500" y="181470"/>
                  <a:pt x="7510118" y="185166"/>
                  <a:pt x="7495335" y="185166"/>
                </a:cubicBezTo>
                <a:cubicBezTo>
                  <a:pt x="7483296" y="185166"/>
                  <a:pt x="7472514" y="182461"/>
                  <a:pt x="7462988" y="177050"/>
                </a:cubicBezTo>
                <a:cubicBezTo>
                  <a:pt x="7453464" y="171640"/>
                  <a:pt x="7445996" y="164020"/>
                  <a:pt x="7440586" y="154190"/>
                </a:cubicBezTo>
                <a:cubicBezTo>
                  <a:pt x="7435176" y="144361"/>
                  <a:pt x="7432470" y="132969"/>
                  <a:pt x="7432470" y="120015"/>
                </a:cubicBezTo>
                <a:cubicBezTo>
                  <a:pt x="7432470" y="107061"/>
                  <a:pt x="7435100" y="95669"/>
                  <a:pt x="7440357" y="85839"/>
                </a:cubicBezTo>
                <a:cubicBezTo>
                  <a:pt x="7445615" y="76009"/>
                  <a:pt x="7453006" y="68427"/>
                  <a:pt x="7462532" y="63093"/>
                </a:cubicBezTo>
                <a:cubicBezTo>
                  <a:pt x="7472056" y="57759"/>
                  <a:pt x="7482991" y="55092"/>
                  <a:pt x="7495335" y="55092"/>
                </a:cubicBezTo>
                <a:close/>
                <a:moveTo>
                  <a:pt x="7253782" y="55092"/>
                </a:moveTo>
                <a:cubicBezTo>
                  <a:pt x="7263687" y="55092"/>
                  <a:pt x="7272336" y="57035"/>
                  <a:pt x="7279728" y="60922"/>
                </a:cubicBezTo>
                <a:cubicBezTo>
                  <a:pt x="7287119" y="64808"/>
                  <a:pt x="7293024" y="69646"/>
                  <a:pt x="7297444" y="75438"/>
                </a:cubicBezTo>
                <a:lnTo>
                  <a:pt x="7297444" y="57150"/>
                </a:lnTo>
                <a:lnTo>
                  <a:pt x="7323734" y="57150"/>
                </a:lnTo>
                <a:lnTo>
                  <a:pt x="7323734" y="183108"/>
                </a:lnTo>
                <a:lnTo>
                  <a:pt x="7297444" y="183108"/>
                </a:lnTo>
                <a:lnTo>
                  <a:pt x="7297444" y="164363"/>
                </a:lnTo>
                <a:cubicBezTo>
                  <a:pt x="7293024" y="170307"/>
                  <a:pt x="7287004" y="175260"/>
                  <a:pt x="7279385" y="179222"/>
                </a:cubicBezTo>
                <a:cubicBezTo>
                  <a:pt x="7271764" y="183184"/>
                  <a:pt x="7263078" y="185166"/>
                  <a:pt x="7253324" y="185166"/>
                </a:cubicBezTo>
                <a:cubicBezTo>
                  <a:pt x="7242504" y="185166"/>
                  <a:pt x="7232598" y="182384"/>
                  <a:pt x="7223606" y="176822"/>
                </a:cubicBezTo>
                <a:cubicBezTo>
                  <a:pt x="7214614" y="171259"/>
                  <a:pt x="7207490" y="163487"/>
                  <a:pt x="7202232" y="153505"/>
                </a:cubicBezTo>
                <a:cubicBezTo>
                  <a:pt x="7196974" y="143522"/>
                  <a:pt x="7194346" y="132207"/>
                  <a:pt x="7194346" y="119557"/>
                </a:cubicBezTo>
                <a:cubicBezTo>
                  <a:pt x="7194346" y="106908"/>
                  <a:pt x="7196974" y="95707"/>
                  <a:pt x="7202232" y="85953"/>
                </a:cubicBezTo>
                <a:cubicBezTo>
                  <a:pt x="7207490" y="76200"/>
                  <a:pt x="7214652" y="68618"/>
                  <a:pt x="7223721" y="63208"/>
                </a:cubicBezTo>
                <a:cubicBezTo>
                  <a:pt x="7232788" y="57797"/>
                  <a:pt x="7242809" y="55092"/>
                  <a:pt x="7253782" y="55092"/>
                </a:cubicBezTo>
                <a:close/>
                <a:moveTo>
                  <a:pt x="7063434" y="55092"/>
                </a:moveTo>
                <a:cubicBezTo>
                  <a:pt x="7074406" y="55092"/>
                  <a:pt x="7084427" y="57797"/>
                  <a:pt x="7093495" y="63208"/>
                </a:cubicBezTo>
                <a:cubicBezTo>
                  <a:pt x="7102563" y="68618"/>
                  <a:pt x="7109687" y="76200"/>
                  <a:pt x="7114869" y="85953"/>
                </a:cubicBezTo>
                <a:cubicBezTo>
                  <a:pt x="7120051" y="95707"/>
                  <a:pt x="7122641" y="106908"/>
                  <a:pt x="7122641" y="119557"/>
                </a:cubicBezTo>
                <a:cubicBezTo>
                  <a:pt x="7122641" y="132207"/>
                  <a:pt x="7120051" y="143522"/>
                  <a:pt x="7114869" y="153505"/>
                </a:cubicBezTo>
                <a:cubicBezTo>
                  <a:pt x="7109687" y="163487"/>
                  <a:pt x="7102563" y="171259"/>
                  <a:pt x="7093495" y="176822"/>
                </a:cubicBezTo>
                <a:cubicBezTo>
                  <a:pt x="7084427" y="182384"/>
                  <a:pt x="7074406" y="185166"/>
                  <a:pt x="7063434" y="185166"/>
                </a:cubicBezTo>
                <a:cubicBezTo>
                  <a:pt x="7053833" y="185166"/>
                  <a:pt x="7045298" y="183223"/>
                  <a:pt x="7037831" y="179336"/>
                </a:cubicBezTo>
                <a:cubicBezTo>
                  <a:pt x="7030363" y="175450"/>
                  <a:pt x="7024268" y="170611"/>
                  <a:pt x="7019543" y="164820"/>
                </a:cubicBezTo>
                <a:lnTo>
                  <a:pt x="7019543" y="243001"/>
                </a:lnTo>
                <a:lnTo>
                  <a:pt x="6993482" y="243001"/>
                </a:lnTo>
                <a:lnTo>
                  <a:pt x="6993482" y="57150"/>
                </a:lnTo>
                <a:lnTo>
                  <a:pt x="7019543" y="57150"/>
                </a:lnTo>
                <a:lnTo>
                  <a:pt x="7019543" y="75666"/>
                </a:lnTo>
                <a:cubicBezTo>
                  <a:pt x="7023962" y="69875"/>
                  <a:pt x="7029982" y="64998"/>
                  <a:pt x="7037602" y="61036"/>
                </a:cubicBezTo>
                <a:cubicBezTo>
                  <a:pt x="7045222" y="57073"/>
                  <a:pt x="7053833" y="55092"/>
                  <a:pt x="7063434" y="55092"/>
                </a:cubicBezTo>
                <a:close/>
                <a:moveTo>
                  <a:pt x="6818680" y="55092"/>
                </a:moveTo>
                <a:cubicBezTo>
                  <a:pt x="6828738" y="55092"/>
                  <a:pt x="6837730" y="57226"/>
                  <a:pt x="6845655" y="61493"/>
                </a:cubicBezTo>
                <a:cubicBezTo>
                  <a:pt x="6853579" y="65760"/>
                  <a:pt x="6859675" y="71932"/>
                  <a:pt x="6863943" y="80010"/>
                </a:cubicBezTo>
                <a:cubicBezTo>
                  <a:pt x="6867752" y="72390"/>
                  <a:pt x="6873696" y="66332"/>
                  <a:pt x="6881773" y="61836"/>
                </a:cubicBezTo>
                <a:cubicBezTo>
                  <a:pt x="6889851" y="57340"/>
                  <a:pt x="6898538" y="55092"/>
                  <a:pt x="6907834" y="55092"/>
                </a:cubicBezTo>
                <a:cubicBezTo>
                  <a:pt x="6917740" y="55092"/>
                  <a:pt x="6926617" y="57150"/>
                  <a:pt x="6934466" y="61264"/>
                </a:cubicBezTo>
                <a:cubicBezTo>
                  <a:pt x="6942315" y="65379"/>
                  <a:pt x="6948486" y="71475"/>
                  <a:pt x="6952982" y="79552"/>
                </a:cubicBezTo>
                <a:cubicBezTo>
                  <a:pt x="6957478" y="87630"/>
                  <a:pt x="6959726" y="97383"/>
                  <a:pt x="6959726" y="108813"/>
                </a:cubicBezTo>
                <a:lnTo>
                  <a:pt x="6959726" y="183108"/>
                </a:lnTo>
                <a:lnTo>
                  <a:pt x="6933894" y="183108"/>
                </a:lnTo>
                <a:lnTo>
                  <a:pt x="6933894" y="112699"/>
                </a:lnTo>
                <a:cubicBezTo>
                  <a:pt x="6933894" y="101422"/>
                  <a:pt x="6931075" y="92773"/>
                  <a:pt x="6925436" y="86753"/>
                </a:cubicBezTo>
                <a:cubicBezTo>
                  <a:pt x="6919797" y="80734"/>
                  <a:pt x="6912101" y="77724"/>
                  <a:pt x="6902347" y="77724"/>
                </a:cubicBezTo>
                <a:cubicBezTo>
                  <a:pt x="6892594" y="77724"/>
                  <a:pt x="6884859" y="80734"/>
                  <a:pt x="6879145" y="86753"/>
                </a:cubicBezTo>
                <a:cubicBezTo>
                  <a:pt x="6873429" y="92773"/>
                  <a:pt x="6870572" y="101422"/>
                  <a:pt x="6870572" y="112699"/>
                </a:cubicBezTo>
                <a:lnTo>
                  <a:pt x="6870572" y="183108"/>
                </a:lnTo>
                <a:lnTo>
                  <a:pt x="6844740" y="183108"/>
                </a:lnTo>
                <a:lnTo>
                  <a:pt x="6844740" y="112699"/>
                </a:lnTo>
                <a:cubicBezTo>
                  <a:pt x="6844740" y="101422"/>
                  <a:pt x="6841921" y="92773"/>
                  <a:pt x="6836282" y="86753"/>
                </a:cubicBezTo>
                <a:cubicBezTo>
                  <a:pt x="6830643" y="80734"/>
                  <a:pt x="6822947" y="77724"/>
                  <a:pt x="6813193" y="77724"/>
                </a:cubicBezTo>
                <a:cubicBezTo>
                  <a:pt x="6803440" y="77724"/>
                  <a:pt x="6795705" y="80734"/>
                  <a:pt x="6789990" y="86753"/>
                </a:cubicBezTo>
                <a:cubicBezTo>
                  <a:pt x="6784275" y="92773"/>
                  <a:pt x="6781418" y="101422"/>
                  <a:pt x="6781418" y="112699"/>
                </a:cubicBezTo>
                <a:lnTo>
                  <a:pt x="6781418" y="183108"/>
                </a:lnTo>
                <a:lnTo>
                  <a:pt x="6755357" y="183108"/>
                </a:lnTo>
                <a:lnTo>
                  <a:pt x="6755357" y="57150"/>
                </a:lnTo>
                <a:lnTo>
                  <a:pt x="6781418" y="57150"/>
                </a:lnTo>
                <a:lnTo>
                  <a:pt x="6781418" y="71551"/>
                </a:lnTo>
                <a:cubicBezTo>
                  <a:pt x="6785685" y="66370"/>
                  <a:pt x="6791095" y="62331"/>
                  <a:pt x="6797648" y="59436"/>
                </a:cubicBezTo>
                <a:cubicBezTo>
                  <a:pt x="6804201" y="56540"/>
                  <a:pt x="6811212" y="55092"/>
                  <a:pt x="6818680" y="55092"/>
                </a:cubicBezTo>
                <a:close/>
                <a:moveTo>
                  <a:pt x="6666660" y="55092"/>
                </a:moveTo>
                <a:cubicBezTo>
                  <a:pt x="6678548" y="55092"/>
                  <a:pt x="6689140" y="57683"/>
                  <a:pt x="6698436" y="62865"/>
                </a:cubicBezTo>
                <a:cubicBezTo>
                  <a:pt x="6707732" y="68046"/>
                  <a:pt x="6714971" y="75323"/>
                  <a:pt x="6720153" y="84696"/>
                </a:cubicBezTo>
                <a:cubicBezTo>
                  <a:pt x="6725335" y="94069"/>
                  <a:pt x="6727925" y="104851"/>
                  <a:pt x="6727925" y="117043"/>
                </a:cubicBezTo>
                <a:cubicBezTo>
                  <a:pt x="6727925" y="121767"/>
                  <a:pt x="6727621" y="126034"/>
                  <a:pt x="6727011" y="129844"/>
                </a:cubicBezTo>
                <a:lnTo>
                  <a:pt x="6630770" y="129844"/>
                </a:lnTo>
                <a:cubicBezTo>
                  <a:pt x="6631532" y="139903"/>
                  <a:pt x="6635266" y="147980"/>
                  <a:pt x="6641972" y="154076"/>
                </a:cubicBezTo>
                <a:cubicBezTo>
                  <a:pt x="6648678" y="160172"/>
                  <a:pt x="6656907" y="163220"/>
                  <a:pt x="6666660" y="163220"/>
                </a:cubicBezTo>
                <a:cubicBezTo>
                  <a:pt x="6680682" y="163220"/>
                  <a:pt x="6690587" y="157353"/>
                  <a:pt x="6696378" y="145618"/>
                </a:cubicBezTo>
                <a:lnTo>
                  <a:pt x="6724496" y="145618"/>
                </a:lnTo>
                <a:cubicBezTo>
                  <a:pt x="6720687" y="157200"/>
                  <a:pt x="6713790" y="166687"/>
                  <a:pt x="6703808" y="174079"/>
                </a:cubicBezTo>
                <a:cubicBezTo>
                  <a:pt x="6693826" y="181470"/>
                  <a:pt x="6681443" y="185166"/>
                  <a:pt x="6666660" y="185166"/>
                </a:cubicBezTo>
                <a:cubicBezTo>
                  <a:pt x="6654621" y="185166"/>
                  <a:pt x="6643839" y="182461"/>
                  <a:pt x="6634314" y="177050"/>
                </a:cubicBezTo>
                <a:cubicBezTo>
                  <a:pt x="6624789" y="171640"/>
                  <a:pt x="6617321" y="164020"/>
                  <a:pt x="6611911" y="154190"/>
                </a:cubicBezTo>
                <a:cubicBezTo>
                  <a:pt x="6606501" y="144361"/>
                  <a:pt x="6603796" y="132969"/>
                  <a:pt x="6603796" y="120015"/>
                </a:cubicBezTo>
                <a:cubicBezTo>
                  <a:pt x="6603796" y="107061"/>
                  <a:pt x="6606425" y="95669"/>
                  <a:pt x="6611682" y="85839"/>
                </a:cubicBezTo>
                <a:cubicBezTo>
                  <a:pt x="6616940" y="76009"/>
                  <a:pt x="6624332" y="68427"/>
                  <a:pt x="6633857" y="63093"/>
                </a:cubicBezTo>
                <a:cubicBezTo>
                  <a:pt x="6643382" y="57759"/>
                  <a:pt x="6654316" y="55092"/>
                  <a:pt x="6666660" y="55092"/>
                </a:cubicBezTo>
                <a:close/>
                <a:moveTo>
                  <a:pt x="6294805" y="55092"/>
                </a:moveTo>
                <a:cubicBezTo>
                  <a:pt x="6304863" y="55092"/>
                  <a:pt x="6313855" y="57226"/>
                  <a:pt x="6321780" y="61493"/>
                </a:cubicBezTo>
                <a:cubicBezTo>
                  <a:pt x="6329704" y="65760"/>
                  <a:pt x="6335800" y="71932"/>
                  <a:pt x="6340068" y="80010"/>
                </a:cubicBezTo>
                <a:cubicBezTo>
                  <a:pt x="6343877" y="72390"/>
                  <a:pt x="6349821" y="66332"/>
                  <a:pt x="6357898" y="61836"/>
                </a:cubicBezTo>
                <a:cubicBezTo>
                  <a:pt x="6365975" y="57340"/>
                  <a:pt x="6374662" y="55092"/>
                  <a:pt x="6383959" y="55092"/>
                </a:cubicBezTo>
                <a:cubicBezTo>
                  <a:pt x="6393864" y="55092"/>
                  <a:pt x="6402742" y="57150"/>
                  <a:pt x="6410591" y="61264"/>
                </a:cubicBezTo>
                <a:cubicBezTo>
                  <a:pt x="6418439" y="65379"/>
                  <a:pt x="6424611" y="71475"/>
                  <a:pt x="6429108" y="79552"/>
                </a:cubicBezTo>
                <a:cubicBezTo>
                  <a:pt x="6433603" y="87630"/>
                  <a:pt x="6435851" y="97383"/>
                  <a:pt x="6435851" y="108813"/>
                </a:cubicBezTo>
                <a:lnTo>
                  <a:pt x="6435851" y="183108"/>
                </a:lnTo>
                <a:lnTo>
                  <a:pt x="6410019" y="183108"/>
                </a:lnTo>
                <a:lnTo>
                  <a:pt x="6410019" y="112699"/>
                </a:lnTo>
                <a:cubicBezTo>
                  <a:pt x="6410019" y="101422"/>
                  <a:pt x="6407200" y="92773"/>
                  <a:pt x="6401561" y="86753"/>
                </a:cubicBezTo>
                <a:cubicBezTo>
                  <a:pt x="6395922" y="80734"/>
                  <a:pt x="6388226" y="77724"/>
                  <a:pt x="6378472" y="77724"/>
                </a:cubicBezTo>
                <a:cubicBezTo>
                  <a:pt x="6368719" y="77724"/>
                  <a:pt x="6360984" y="80734"/>
                  <a:pt x="6355270" y="86753"/>
                </a:cubicBezTo>
                <a:cubicBezTo>
                  <a:pt x="6349555" y="92773"/>
                  <a:pt x="6346697" y="101422"/>
                  <a:pt x="6346697" y="112699"/>
                </a:cubicBezTo>
                <a:lnTo>
                  <a:pt x="6346697" y="183108"/>
                </a:lnTo>
                <a:lnTo>
                  <a:pt x="6320865" y="183108"/>
                </a:lnTo>
                <a:lnTo>
                  <a:pt x="6320865" y="112699"/>
                </a:lnTo>
                <a:cubicBezTo>
                  <a:pt x="6320865" y="101422"/>
                  <a:pt x="6318046" y="92773"/>
                  <a:pt x="6312407" y="86753"/>
                </a:cubicBezTo>
                <a:cubicBezTo>
                  <a:pt x="6306768" y="80734"/>
                  <a:pt x="6299072" y="77724"/>
                  <a:pt x="6289318" y="77724"/>
                </a:cubicBezTo>
                <a:cubicBezTo>
                  <a:pt x="6279564" y="77724"/>
                  <a:pt x="6271830" y="80734"/>
                  <a:pt x="6266116" y="86753"/>
                </a:cubicBezTo>
                <a:cubicBezTo>
                  <a:pt x="6260400" y="92773"/>
                  <a:pt x="6257543" y="101422"/>
                  <a:pt x="6257543" y="112699"/>
                </a:cubicBezTo>
                <a:lnTo>
                  <a:pt x="6257543" y="183108"/>
                </a:lnTo>
                <a:lnTo>
                  <a:pt x="6231482" y="183108"/>
                </a:lnTo>
                <a:lnTo>
                  <a:pt x="6231482" y="57150"/>
                </a:lnTo>
                <a:lnTo>
                  <a:pt x="6257543" y="57150"/>
                </a:lnTo>
                <a:lnTo>
                  <a:pt x="6257543" y="71551"/>
                </a:lnTo>
                <a:cubicBezTo>
                  <a:pt x="6261810" y="66370"/>
                  <a:pt x="6267220" y="62331"/>
                  <a:pt x="6273773" y="59436"/>
                </a:cubicBezTo>
                <a:cubicBezTo>
                  <a:pt x="6280326" y="56540"/>
                  <a:pt x="6287337" y="55092"/>
                  <a:pt x="6294805" y="55092"/>
                </a:cubicBezTo>
                <a:close/>
                <a:moveTo>
                  <a:pt x="5847130" y="55092"/>
                </a:moveTo>
                <a:cubicBezTo>
                  <a:pt x="5857188" y="55092"/>
                  <a:pt x="5866180" y="57226"/>
                  <a:pt x="5874105" y="61493"/>
                </a:cubicBezTo>
                <a:cubicBezTo>
                  <a:pt x="5882029" y="65760"/>
                  <a:pt x="5888125" y="71932"/>
                  <a:pt x="5892393" y="80010"/>
                </a:cubicBezTo>
                <a:cubicBezTo>
                  <a:pt x="5896202" y="72390"/>
                  <a:pt x="5902146" y="66332"/>
                  <a:pt x="5910223" y="61836"/>
                </a:cubicBezTo>
                <a:cubicBezTo>
                  <a:pt x="5918301" y="57340"/>
                  <a:pt x="5926988" y="55092"/>
                  <a:pt x="5936284" y="55092"/>
                </a:cubicBezTo>
                <a:cubicBezTo>
                  <a:pt x="5946190" y="55092"/>
                  <a:pt x="5955067" y="57150"/>
                  <a:pt x="5962916" y="61264"/>
                </a:cubicBezTo>
                <a:cubicBezTo>
                  <a:pt x="5970765" y="65379"/>
                  <a:pt x="5976936" y="71475"/>
                  <a:pt x="5981432" y="79552"/>
                </a:cubicBezTo>
                <a:cubicBezTo>
                  <a:pt x="5985928" y="87630"/>
                  <a:pt x="5988176" y="97383"/>
                  <a:pt x="5988176" y="108813"/>
                </a:cubicBezTo>
                <a:lnTo>
                  <a:pt x="5988176" y="183108"/>
                </a:lnTo>
                <a:lnTo>
                  <a:pt x="5962344" y="183108"/>
                </a:lnTo>
                <a:lnTo>
                  <a:pt x="5962344" y="112699"/>
                </a:lnTo>
                <a:cubicBezTo>
                  <a:pt x="5962344" y="101422"/>
                  <a:pt x="5959525" y="92773"/>
                  <a:pt x="5953886" y="86753"/>
                </a:cubicBezTo>
                <a:cubicBezTo>
                  <a:pt x="5948247" y="80734"/>
                  <a:pt x="5940551" y="77724"/>
                  <a:pt x="5930797" y="77724"/>
                </a:cubicBezTo>
                <a:cubicBezTo>
                  <a:pt x="5921044" y="77724"/>
                  <a:pt x="5913309" y="80734"/>
                  <a:pt x="5907595" y="86753"/>
                </a:cubicBezTo>
                <a:cubicBezTo>
                  <a:pt x="5901879" y="92773"/>
                  <a:pt x="5899022" y="101422"/>
                  <a:pt x="5899022" y="112699"/>
                </a:cubicBezTo>
                <a:lnTo>
                  <a:pt x="5899022" y="183108"/>
                </a:lnTo>
                <a:lnTo>
                  <a:pt x="5873190" y="183108"/>
                </a:lnTo>
                <a:lnTo>
                  <a:pt x="5873190" y="112699"/>
                </a:lnTo>
                <a:cubicBezTo>
                  <a:pt x="5873190" y="101422"/>
                  <a:pt x="5870371" y="92773"/>
                  <a:pt x="5864732" y="86753"/>
                </a:cubicBezTo>
                <a:cubicBezTo>
                  <a:pt x="5859093" y="80734"/>
                  <a:pt x="5851397" y="77724"/>
                  <a:pt x="5841643" y="77724"/>
                </a:cubicBezTo>
                <a:cubicBezTo>
                  <a:pt x="5831890" y="77724"/>
                  <a:pt x="5824155" y="80734"/>
                  <a:pt x="5818440" y="86753"/>
                </a:cubicBezTo>
                <a:cubicBezTo>
                  <a:pt x="5812725" y="92773"/>
                  <a:pt x="5809868" y="101422"/>
                  <a:pt x="5809868" y="112699"/>
                </a:cubicBezTo>
                <a:lnTo>
                  <a:pt x="5809868" y="183108"/>
                </a:lnTo>
                <a:lnTo>
                  <a:pt x="5783807" y="183108"/>
                </a:lnTo>
                <a:lnTo>
                  <a:pt x="5783807" y="57150"/>
                </a:lnTo>
                <a:lnTo>
                  <a:pt x="5809868" y="57150"/>
                </a:lnTo>
                <a:lnTo>
                  <a:pt x="5809868" y="71551"/>
                </a:lnTo>
                <a:cubicBezTo>
                  <a:pt x="5814135" y="66370"/>
                  <a:pt x="5819545" y="62331"/>
                  <a:pt x="5826098" y="59436"/>
                </a:cubicBezTo>
                <a:cubicBezTo>
                  <a:pt x="5832651" y="56540"/>
                  <a:pt x="5839662" y="55092"/>
                  <a:pt x="5847130" y="55092"/>
                </a:cubicBezTo>
                <a:close/>
                <a:moveTo>
                  <a:pt x="5695110" y="55092"/>
                </a:moveTo>
                <a:cubicBezTo>
                  <a:pt x="5706998" y="55092"/>
                  <a:pt x="5717590" y="57683"/>
                  <a:pt x="5726886" y="62865"/>
                </a:cubicBezTo>
                <a:cubicBezTo>
                  <a:pt x="5736182" y="68046"/>
                  <a:pt x="5743421" y="75323"/>
                  <a:pt x="5748603" y="84696"/>
                </a:cubicBezTo>
                <a:cubicBezTo>
                  <a:pt x="5753785" y="94069"/>
                  <a:pt x="5756375" y="104851"/>
                  <a:pt x="5756375" y="117043"/>
                </a:cubicBezTo>
                <a:cubicBezTo>
                  <a:pt x="5756375" y="121767"/>
                  <a:pt x="5756071" y="126034"/>
                  <a:pt x="5755461" y="129844"/>
                </a:cubicBezTo>
                <a:lnTo>
                  <a:pt x="5659220" y="129844"/>
                </a:lnTo>
                <a:cubicBezTo>
                  <a:pt x="5659982" y="139903"/>
                  <a:pt x="5663716" y="147980"/>
                  <a:pt x="5670422" y="154076"/>
                </a:cubicBezTo>
                <a:cubicBezTo>
                  <a:pt x="5677128" y="160172"/>
                  <a:pt x="5685357" y="163220"/>
                  <a:pt x="5695110" y="163220"/>
                </a:cubicBezTo>
                <a:cubicBezTo>
                  <a:pt x="5709132" y="163220"/>
                  <a:pt x="5719037" y="157353"/>
                  <a:pt x="5724828" y="145618"/>
                </a:cubicBezTo>
                <a:lnTo>
                  <a:pt x="5752946" y="145618"/>
                </a:lnTo>
                <a:cubicBezTo>
                  <a:pt x="5749137" y="157200"/>
                  <a:pt x="5742240" y="166687"/>
                  <a:pt x="5732258" y="174079"/>
                </a:cubicBezTo>
                <a:cubicBezTo>
                  <a:pt x="5722276" y="181470"/>
                  <a:pt x="5709893" y="185166"/>
                  <a:pt x="5695110" y="185166"/>
                </a:cubicBezTo>
                <a:cubicBezTo>
                  <a:pt x="5683071" y="185166"/>
                  <a:pt x="5672289" y="182461"/>
                  <a:pt x="5662764" y="177050"/>
                </a:cubicBezTo>
                <a:cubicBezTo>
                  <a:pt x="5653239" y="171640"/>
                  <a:pt x="5645771" y="164020"/>
                  <a:pt x="5640361" y="154190"/>
                </a:cubicBezTo>
                <a:cubicBezTo>
                  <a:pt x="5634951" y="144361"/>
                  <a:pt x="5632246" y="132969"/>
                  <a:pt x="5632246" y="120015"/>
                </a:cubicBezTo>
                <a:cubicBezTo>
                  <a:pt x="5632246" y="107061"/>
                  <a:pt x="5634875" y="95669"/>
                  <a:pt x="5640132" y="85839"/>
                </a:cubicBezTo>
                <a:cubicBezTo>
                  <a:pt x="5645390" y="76009"/>
                  <a:pt x="5652782" y="68427"/>
                  <a:pt x="5662307" y="63093"/>
                </a:cubicBezTo>
                <a:cubicBezTo>
                  <a:pt x="5671832" y="57759"/>
                  <a:pt x="5682766" y="55092"/>
                  <a:pt x="5695110" y="55092"/>
                </a:cubicBezTo>
                <a:close/>
                <a:moveTo>
                  <a:pt x="5618987" y="55092"/>
                </a:moveTo>
                <a:lnTo>
                  <a:pt x="5618987" y="82067"/>
                </a:lnTo>
                <a:lnTo>
                  <a:pt x="5612357" y="82067"/>
                </a:lnTo>
                <a:cubicBezTo>
                  <a:pt x="5602147" y="82067"/>
                  <a:pt x="5594413" y="84658"/>
                  <a:pt x="5589155" y="89839"/>
                </a:cubicBezTo>
                <a:cubicBezTo>
                  <a:pt x="5583897" y="95021"/>
                  <a:pt x="5581268" y="104013"/>
                  <a:pt x="5581268" y="116814"/>
                </a:cubicBezTo>
                <a:lnTo>
                  <a:pt x="5581268" y="183108"/>
                </a:lnTo>
                <a:lnTo>
                  <a:pt x="5555207" y="183108"/>
                </a:lnTo>
                <a:lnTo>
                  <a:pt x="5555207" y="57150"/>
                </a:lnTo>
                <a:lnTo>
                  <a:pt x="5581268" y="57150"/>
                </a:lnTo>
                <a:lnTo>
                  <a:pt x="5581268" y="75438"/>
                </a:lnTo>
                <a:cubicBezTo>
                  <a:pt x="5585078" y="69037"/>
                  <a:pt x="5590145" y="64046"/>
                  <a:pt x="5596470" y="60464"/>
                </a:cubicBezTo>
                <a:cubicBezTo>
                  <a:pt x="5602794" y="56883"/>
                  <a:pt x="5610300" y="55092"/>
                  <a:pt x="5618987" y="55092"/>
                </a:cubicBezTo>
                <a:close/>
                <a:moveTo>
                  <a:pt x="5472759" y="55092"/>
                </a:moveTo>
                <a:cubicBezTo>
                  <a:pt x="5483732" y="55092"/>
                  <a:pt x="5493752" y="57797"/>
                  <a:pt x="5502820" y="63208"/>
                </a:cubicBezTo>
                <a:cubicBezTo>
                  <a:pt x="5511888" y="68618"/>
                  <a:pt x="5519012" y="76200"/>
                  <a:pt x="5524194" y="85953"/>
                </a:cubicBezTo>
                <a:cubicBezTo>
                  <a:pt x="5529376" y="95707"/>
                  <a:pt x="5531966" y="106908"/>
                  <a:pt x="5531966" y="119557"/>
                </a:cubicBezTo>
                <a:cubicBezTo>
                  <a:pt x="5531966" y="132207"/>
                  <a:pt x="5529376" y="143522"/>
                  <a:pt x="5524194" y="153505"/>
                </a:cubicBezTo>
                <a:cubicBezTo>
                  <a:pt x="5519012" y="163487"/>
                  <a:pt x="5511888" y="171259"/>
                  <a:pt x="5502820" y="176822"/>
                </a:cubicBezTo>
                <a:cubicBezTo>
                  <a:pt x="5493752" y="182384"/>
                  <a:pt x="5483732" y="185166"/>
                  <a:pt x="5472759" y="185166"/>
                </a:cubicBezTo>
                <a:cubicBezTo>
                  <a:pt x="5463158" y="185166"/>
                  <a:pt x="5454623" y="183223"/>
                  <a:pt x="5447156" y="179336"/>
                </a:cubicBezTo>
                <a:cubicBezTo>
                  <a:pt x="5439688" y="175450"/>
                  <a:pt x="5433592" y="170611"/>
                  <a:pt x="5428868" y="164820"/>
                </a:cubicBezTo>
                <a:lnTo>
                  <a:pt x="5428868" y="243001"/>
                </a:lnTo>
                <a:lnTo>
                  <a:pt x="5402807" y="243001"/>
                </a:lnTo>
                <a:lnTo>
                  <a:pt x="5402807" y="57150"/>
                </a:lnTo>
                <a:lnTo>
                  <a:pt x="5428868" y="57150"/>
                </a:lnTo>
                <a:lnTo>
                  <a:pt x="5428868" y="75666"/>
                </a:lnTo>
                <a:cubicBezTo>
                  <a:pt x="5433287" y="69875"/>
                  <a:pt x="5439307" y="64998"/>
                  <a:pt x="5446927" y="61036"/>
                </a:cubicBezTo>
                <a:cubicBezTo>
                  <a:pt x="5454547" y="57073"/>
                  <a:pt x="5463158" y="55092"/>
                  <a:pt x="5472759" y="55092"/>
                </a:cubicBezTo>
                <a:close/>
                <a:moveTo>
                  <a:pt x="5104408" y="55092"/>
                </a:moveTo>
                <a:cubicBezTo>
                  <a:pt x="5114315" y="55092"/>
                  <a:pt x="5123191" y="57150"/>
                  <a:pt x="5131040" y="61264"/>
                </a:cubicBezTo>
                <a:cubicBezTo>
                  <a:pt x="5138889" y="65379"/>
                  <a:pt x="5145023" y="71475"/>
                  <a:pt x="5149443" y="79552"/>
                </a:cubicBezTo>
                <a:cubicBezTo>
                  <a:pt x="5153862" y="87630"/>
                  <a:pt x="5156072" y="97383"/>
                  <a:pt x="5156072" y="108813"/>
                </a:cubicBezTo>
                <a:lnTo>
                  <a:pt x="5156072" y="183108"/>
                </a:lnTo>
                <a:lnTo>
                  <a:pt x="5130240" y="183108"/>
                </a:lnTo>
                <a:lnTo>
                  <a:pt x="5130240" y="112699"/>
                </a:lnTo>
                <a:cubicBezTo>
                  <a:pt x="5130240" y="101422"/>
                  <a:pt x="5127421" y="92773"/>
                  <a:pt x="5121782" y="86753"/>
                </a:cubicBezTo>
                <a:cubicBezTo>
                  <a:pt x="5116143" y="80734"/>
                  <a:pt x="5108447" y="77724"/>
                  <a:pt x="5098693" y="77724"/>
                </a:cubicBezTo>
                <a:cubicBezTo>
                  <a:pt x="5088940" y="77724"/>
                  <a:pt x="5081205" y="80734"/>
                  <a:pt x="5075490" y="86753"/>
                </a:cubicBezTo>
                <a:cubicBezTo>
                  <a:pt x="5069775" y="92773"/>
                  <a:pt x="5066918" y="101422"/>
                  <a:pt x="5066918" y="112699"/>
                </a:cubicBezTo>
                <a:lnTo>
                  <a:pt x="5066918" y="183108"/>
                </a:lnTo>
                <a:lnTo>
                  <a:pt x="5040857" y="183108"/>
                </a:lnTo>
                <a:lnTo>
                  <a:pt x="5040857" y="57150"/>
                </a:lnTo>
                <a:lnTo>
                  <a:pt x="5066918" y="57150"/>
                </a:lnTo>
                <a:lnTo>
                  <a:pt x="5066918" y="71551"/>
                </a:lnTo>
                <a:cubicBezTo>
                  <a:pt x="5071185" y="66370"/>
                  <a:pt x="5076634" y="62331"/>
                  <a:pt x="5083263" y="59436"/>
                </a:cubicBezTo>
                <a:cubicBezTo>
                  <a:pt x="5089892" y="56540"/>
                  <a:pt x="5096941" y="55092"/>
                  <a:pt x="5104408" y="55092"/>
                </a:cubicBezTo>
                <a:close/>
                <a:moveTo>
                  <a:pt x="4939207" y="55092"/>
                </a:moveTo>
                <a:cubicBezTo>
                  <a:pt x="4949112" y="55092"/>
                  <a:pt x="4957761" y="57035"/>
                  <a:pt x="4965153" y="60922"/>
                </a:cubicBezTo>
                <a:cubicBezTo>
                  <a:pt x="4972544" y="64808"/>
                  <a:pt x="4978450" y="69646"/>
                  <a:pt x="4982870" y="75438"/>
                </a:cubicBezTo>
                <a:lnTo>
                  <a:pt x="4982870" y="57150"/>
                </a:lnTo>
                <a:lnTo>
                  <a:pt x="5009159" y="57150"/>
                </a:lnTo>
                <a:lnTo>
                  <a:pt x="5009159" y="183108"/>
                </a:lnTo>
                <a:lnTo>
                  <a:pt x="4982870" y="183108"/>
                </a:lnTo>
                <a:lnTo>
                  <a:pt x="4982870" y="164363"/>
                </a:lnTo>
                <a:cubicBezTo>
                  <a:pt x="4978450" y="170307"/>
                  <a:pt x="4972430" y="175260"/>
                  <a:pt x="4964810" y="179222"/>
                </a:cubicBezTo>
                <a:cubicBezTo>
                  <a:pt x="4957190" y="183184"/>
                  <a:pt x="4948503" y="185166"/>
                  <a:pt x="4938750" y="185166"/>
                </a:cubicBezTo>
                <a:cubicBezTo>
                  <a:pt x="4927929" y="185166"/>
                  <a:pt x="4918023" y="182384"/>
                  <a:pt x="4909032" y="176822"/>
                </a:cubicBezTo>
                <a:cubicBezTo>
                  <a:pt x="4900040" y="171259"/>
                  <a:pt x="4892915" y="163487"/>
                  <a:pt x="4887657" y="153505"/>
                </a:cubicBezTo>
                <a:cubicBezTo>
                  <a:pt x="4882400" y="143522"/>
                  <a:pt x="4879771" y="132207"/>
                  <a:pt x="4879771" y="119557"/>
                </a:cubicBezTo>
                <a:cubicBezTo>
                  <a:pt x="4879771" y="106908"/>
                  <a:pt x="4882400" y="95707"/>
                  <a:pt x="4887657" y="85953"/>
                </a:cubicBezTo>
                <a:cubicBezTo>
                  <a:pt x="4892915" y="76200"/>
                  <a:pt x="4900078" y="68618"/>
                  <a:pt x="4909146" y="63208"/>
                </a:cubicBezTo>
                <a:cubicBezTo>
                  <a:pt x="4918214" y="57797"/>
                  <a:pt x="4928234" y="55092"/>
                  <a:pt x="4939207" y="55092"/>
                </a:cubicBezTo>
                <a:close/>
                <a:moveTo>
                  <a:pt x="4742610" y="55092"/>
                </a:moveTo>
                <a:cubicBezTo>
                  <a:pt x="4754498" y="55092"/>
                  <a:pt x="4765089" y="57683"/>
                  <a:pt x="4774386" y="62865"/>
                </a:cubicBezTo>
                <a:cubicBezTo>
                  <a:pt x="4783682" y="68046"/>
                  <a:pt x="4790921" y="75323"/>
                  <a:pt x="4796103" y="84696"/>
                </a:cubicBezTo>
                <a:cubicBezTo>
                  <a:pt x="4801285" y="94069"/>
                  <a:pt x="4803875" y="104851"/>
                  <a:pt x="4803875" y="117043"/>
                </a:cubicBezTo>
                <a:cubicBezTo>
                  <a:pt x="4803875" y="121767"/>
                  <a:pt x="4803571" y="126034"/>
                  <a:pt x="4802961" y="129844"/>
                </a:cubicBezTo>
                <a:lnTo>
                  <a:pt x="4706720" y="129844"/>
                </a:lnTo>
                <a:cubicBezTo>
                  <a:pt x="4707482" y="139903"/>
                  <a:pt x="4711216" y="147980"/>
                  <a:pt x="4717922" y="154076"/>
                </a:cubicBezTo>
                <a:cubicBezTo>
                  <a:pt x="4724627" y="160172"/>
                  <a:pt x="4732857" y="163220"/>
                  <a:pt x="4742610" y="163220"/>
                </a:cubicBezTo>
                <a:cubicBezTo>
                  <a:pt x="4756631" y="163220"/>
                  <a:pt x="4766537" y="157353"/>
                  <a:pt x="4772328" y="145618"/>
                </a:cubicBezTo>
                <a:lnTo>
                  <a:pt x="4800446" y="145618"/>
                </a:lnTo>
                <a:cubicBezTo>
                  <a:pt x="4796636" y="157200"/>
                  <a:pt x="4789740" y="166687"/>
                  <a:pt x="4779758" y="174079"/>
                </a:cubicBezTo>
                <a:cubicBezTo>
                  <a:pt x="4769776" y="181470"/>
                  <a:pt x="4757393" y="185166"/>
                  <a:pt x="4742610" y="185166"/>
                </a:cubicBezTo>
                <a:cubicBezTo>
                  <a:pt x="4730571" y="185166"/>
                  <a:pt x="4719789" y="182461"/>
                  <a:pt x="4710264" y="177050"/>
                </a:cubicBezTo>
                <a:cubicBezTo>
                  <a:pt x="4700739" y="171640"/>
                  <a:pt x="4693271" y="164020"/>
                  <a:pt x="4687861" y="154190"/>
                </a:cubicBezTo>
                <a:cubicBezTo>
                  <a:pt x="4682451" y="144361"/>
                  <a:pt x="4679746" y="132969"/>
                  <a:pt x="4679746" y="120015"/>
                </a:cubicBezTo>
                <a:cubicBezTo>
                  <a:pt x="4679746" y="107061"/>
                  <a:pt x="4682375" y="95669"/>
                  <a:pt x="4687632" y="85839"/>
                </a:cubicBezTo>
                <a:cubicBezTo>
                  <a:pt x="4692890" y="76009"/>
                  <a:pt x="4700281" y="68427"/>
                  <a:pt x="4709807" y="63093"/>
                </a:cubicBezTo>
                <a:cubicBezTo>
                  <a:pt x="4719332" y="57759"/>
                  <a:pt x="4730266" y="55092"/>
                  <a:pt x="4742610" y="55092"/>
                </a:cubicBezTo>
                <a:close/>
                <a:moveTo>
                  <a:pt x="4599735" y="55092"/>
                </a:moveTo>
                <a:cubicBezTo>
                  <a:pt x="4611623" y="55092"/>
                  <a:pt x="4622214" y="57683"/>
                  <a:pt x="4631511" y="62865"/>
                </a:cubicBezTo>
                <a:cubicBezTo>
                  <a:pt x="4640807" y="68046"/>
                  <a:pt x="4648046" y="75323"/>
                  <a:pt x="4653228" y="84696"/>
                </a:cubicBezTo>
                <a:cubicBezTo>
                  <a:pt x="4658410" y="94069"/>
                  <a:pt x="4661000" y="104851"/>
                  <a:pt x="4661000" y="117043"/>
                </a:cubicBezTo>
                <a:cubicBezTo>
                  <a:pt x="4661000" y="121767"/>
                  <a:pt x="4660696" y="126034"/>
                  <a:pt x="4660086" y="129844"/>
                </a:cubicBezTo>
                <a:lnTo>
                  <a:pt x="4563845" y="129844"/>
                </a:lnTo>
                <a:cubicBezTo>
                  <a:pt x="4564607" y="139903"/>
                  <a:pt x="4568341" y="147980"/>
                  <a:pt x="4575047" y="154076"/>
                </a:cubicBezTo>
                <a:cubicBezTo>
                  <a:pt x="4581752" y="160172"/>
                  <a:pt x="4589982" y="163220"/>
                  <a:pt x="4599735" y="163220"/>
                </a:cubicBezTo>
                <a:cubicBezTo>
                  <a:pt x="4613756" y="163220"/>
                  <a:pt x="4623662" y="157353"/>
                  <a:pt x="4629453" y="145618"/>
                </a:cubicBezTo>
                <a:lnTo>
                  <a:pt x="4657571" y="145618"/>
                </a:lnTo>
                <a:cubicBezTo>
                  <a:pt x="4653761" y="157200"/>
                  <a:pt x="4646865" y="166687"/>
                  <a:pt x="4636883" y="174079"/>
                </a:cubicBezTo>
                <a:cubicBezTo>
                  <a:pt x="4626901" y="181470"/>
                  <a:pt x="4614518" y="185166"/>
                  <a:pt x="4599735" y="185166"/>
                </a:cubicBezTo>
                <a:cubicBezTo>
                  <a:pt x="4587696" y="185166"/>
                  <a:pt x="4576914" y="182461"/>
                  <a:pt x="4567389" y="177050"/>
                </a:cubicBezTo>
                <a:cubicBezTo>
                  <a:pt x="4557863" y="171640"/>
                  <a:pt x="4550396" y="164020"/>
                  <a:pt x="4544986" y="154190"/>
                </a:cubicBezTo>
                <a:cubicBezTo>
                  <a:pt x="4539575" y="144361"/>
                  <a:pt x="4536870" y="132969"/>
                  <a:pt x="4536870" y="120015"/>
                </a:cubicBezTo>
                <a:cubicBezTo>
                  <a:pt x="4536870" y="107061"/>
                  <a:pt x="4539499" y="95669"/>
                  <a:pt x="4544757" y="85839"/>
                </a:cubicBezTo>
                <a:cubicBezTo>
                  <a:pt x="4550015" y="76009"/>
                  <a:pt x="4557406" y="68427"/>
                  <a:pt x="4566932" y="63093"/>
                </a:cubicBezTo>
                <a:cubicBezTo>
                  <a:pt x="4576457" y="57759"/>
                  <a:pt x="4587391" y="55092"/>
                  <a:pt x="4599735" y="55092"/>
                </a:cubicBezTo>
                <a:close/>
                <a:moveTo>
                  <a:pt x="4523612" y="55092"/>
                </a:moveTo>
                <a:lnTo>
                  <a:pt x="4523612" y="82067"/>
                </a:lnTo>
                <a:lnTo>
                  <a:pt x="4516982" y="82067"/>
                </a:lnTo>
                <a:cubicBezTo>
                  <a:pt x="4506771" y="82067"/>
                  <a:pt x="4499037" y="84658"/>
                  <a:pt x="4493779" y="89839"/>
                </a:cubicBezTo>
                <a:cubicBezTo>
                  <a:pt x="4488522" y="95021"/>
                  <a:pt x="4485893" y="104013"/>
                  <a:pt x="4485893" y="116814"/>
                </a:cubicBezTo>
                <a:lnTo>
                  <a:pt x="4485893" y="183108"/>
                </a:lnTo>
                <a:lnTo>
                  <a:pt x="4459832" y="183108"/>
                </a:lnTo>
                <a:lnTo>
                  <a:pt x="4459832" y="57150"/>
                </a:lnTo>
                <a:lnTo>
                  <a:pt x="4485893" y="57150"/>
                </a:lnTo>
                <a:lnTo>
                  <a:pt x="4485893" y="75438"/>
                </a:lnTo>
                <a:cubicBezTo>
                  <a:pt x="4489703" y="69037"/>
                  <a:pt x="4494770" y="64046"/>
                  <a:pt x="4501095" y="60464"/>
                </a:cubicBezTo>
                <a:cubicBezTo>
                  <a:pt x="4507419" y="56883"/>
                  <a:pt x="4514925" y="55092"/>
                  <a:pt x="4523612" y="55092"/>
                </a:cubicBezTo>
                <a:close/>
                <a:moveTo>
                  <a:pt x="4228260" y="55092"/>
                </a:moveTo>
                <a:cubicBezTo>
                  <a:pt x="4240148" y="55092"/>
                  <a:pt x="4250739" y="57683"/>
                  <a:pt x="4260036" y="62865"/>
                </a:cubicBezTo>
                <a:cubicBezTo>
                  <a:pt x="4269332" y="68046"/>
                  <a:pt x="4276571" y="75323"/>
                  <a:pt x="4281753" y="84696"/>
                </a:cubicBezTo>
                <a:cubicBezTo>
                  <a:pt x="4286934" y="94069"/>
                  <a:pt x="4289525" y="104851"/>
                  <a:pt x="4289525" y="117043"/>
                </a:cubicBezTo>
                <a:cubicBezTo>
                  <a:pt x="4289525" y="121767"/>
                  <a:pt x="4289220" y="126034"/>
                  <a:pt x="4288611" y="129844"/>
                </a:cubicBezTo>
                <a:lnTo>
                  <a:pt x="4192370" y="129844"/>
                </a:lnTo>
                <a:cubicBezTo>
                  <a:pt x="4193132" y="139903"/>
                  <a:pt x="4196866" y="147980"/>
                  <a:pt x="4203572" y="154076"/>
                </a:cubicBezTo>
                <a:cubicBezTo>
                  <a:pt x="4210277" y="160172"/>
                  <a:pt x="4218507" y="163220"/>
                  <a:pt x="4228260" y="163220"/>
                </a:cubicBezTo>
                <a:cubicBezTo>
                  <a:pt x="4242281" y="163220"/>
                  <a:pt x="4252187" y="157353"/>
                  <a:pt x="4257978" y="145618"/>
                </a:cubicBezTo>
                <a:lnTo>
                  <a:pt x="4286096" y="145618"/>
                </a:lnTo>
                <a:cubicBezTo>
                  <a:pt x="4282286" y="157200"/>
                  <a:pt x="4275390" y="166687"/>
                  <a:pt x="4265408" y="174079"/>
                </a:cubicBezTo>
                <a:cubicBezTo>
                  <a:pt x="4255426" y="181470"/>
                  <a:pt x="4243043" y="185166"/>
                  <a:pt x="4228260" y="185166"/>
                </a:cubicBezTo>
                <a:cubicBezTo>
                  <a:pt x="4216221" y="185166"/>
                  <a:pt x="4205439" y="182461"/>
                  <a:pt x="4195914" y="177050"/>
                </a:cubicBezTo>
                <a:cubicBezTo>
                  <a:pt x="4186388" y="171640"/>
                  <a:pt x="4178921" y="164020"/>
                  <a:pt x="4173511" y="154190"/>
                </a:cubicBezTo>
                <a:cubicBezTo>
                  <a:pt x="4168100" y="144361"/>
                  <a:pt x="4165395" y="132969"/>
                  <a:pt x="4165395" y="120015"/>
                </a:cubicBezTo>
                <a:cubicBezTo>
                  <a:pt x="4165395" y="107061"/>
                  <a:pt x="4168024" y="95669"/>
                  <a:pt x="4173282" y="85839"/>
                </a:cubicBezTo>
                <a:cubicBezTo>
                  <a:pt x="4178540" y="76009"/>
                  <a:pt x="4185931" y="68427"/>
                  <a:pt x="4195456" y="63093"/>
                </a:cubicBezTo>
                <a:cubicBezTo>
                  <a:pt x="4204981" y="57759"/>
                  <a:pt x="4215916" y="55092"/>
                  <a:pt x="4228260" y="55092"/>
                </a:cubicBezTo>
                <a:close/>
                <a:moveTo>
                  <a:pt x="4152137" y="55092"/>
                </a:moveTo>
                <a:lnTo>
                  <a:pt x="4152137" y="82067"/>
                </a:lnTo>
                <a:lnTo>
                  <a:pt x="4145507" y="82067"/>
                </a:lnTo>
                <a:cubicBezTo>
                  <a:pt x="4135296" y="82067"/>
                  <a:pt x="4127562" y="84658"/>
                  <a:pt x="4122304" y="89839"/>
                </a:cubicBezTo>
                <a:cubicBezTo>
                  <a:pt x="4117047" y="95021"/>
                  <a:pt x="4114418" y="104013"/>
                  <a:pt x="4114418" y="116814"/>
                </a:cubicBezTo>
                <a:lnTo>
                  <a:pt x="4114418" y="183108"/>
                </a:lnTo>
                <a:lnTo>
                  <a:pt x="4088357" y="183108"/>
                </a:lnTo>
                <a:lnTo>
                  <a:pt x="4088357" y="57150"/>
                </a:lnTo>
                <a:lnTo>
                  <a:pt x="4114418" y="57150"/>
                </a:lnTo>
                <a:lnTo>
                  <a:pt x="4114418" y="75438"/>
                </a:lnTo>
                <a:cubicBezTo>
                  <a:pt x="4118228" y="69037"/>
                  <a:pt x="4123295" y="64046"/>
                  <a:pt x="4129620" y="60464"/>
                </a:cubicBezTo>
                <a:cubicBezTo>
                  <a:pt x="4135944" y="56883"/>
                  <a:pt x="4143450" y="55092"/>
                  <a:pt x="4152137" y="55092"/>
                </a:cubicBezTo>
                <a:close/>
                <a:moveTo>
                  <a:pt x="4001261" y="55092"/>
                </a:moveTo>
                <a:cubicBezTo>
                  <a:pt x="4013300" y="55092"/>
                  <a:pt x="4024197" y="57759"/>
                  <a:pt x="4033951" y="63093"/>
                </a:cubicBezTo>
                <a:cubicBezTo>
                  <a:pt x="4043704" y="68427"/>
                  <a:pt x="4051400" y="76047"/>
                  <a:pt x="4057039" y="85953"/>
                </a:cubicBezTo>
                <a:cubicBezTo>
                  <a:pt x="4062678" y="95859"/>
                  <a:pt x="4065497" y="107213"/>
                  <a:pt x="4065497" y="120015"/>
                </a:cubicBezTo>
                <a:cubicBezTo>
                  <a:pt x="4065497" y="132816"/>
                  <a:pt x="4062601" y="144170"/>
                  <a:pt x="4056810" y="154076"/>
                </a:cubicBezTo>
                <a:cubicBezTo>
                  <a:pt x="4051019" y="163982"/>
                  <a:pt x="4043133" y="171640"/>
                  <a:pt x="4033151" y="177050"/>
                </a:cubicBezTo>
                <a:cubicBezTo>
                  <a:pt x="4023168" y="182461"/>
                  <a:pt x="4012157" y="185166"/>
                  <a:pt x="4000118" y="185166"/>
                </a:cubicBezTo>
                <a:cubicBezTo>
                  <a:pt x="3988231" y="185166"/>
                  <a:pt x="3977487" y="182461"/>
                  <a:pt x="3967885" y="177050"/>
                </a:cubicBezTo>
                <a:cubicBezTo>
                  <a:pt x="3958284" y="171640"/>
                  <a:pt x="3950740" y="164020"/>
                  <a:pt x="3945254" y="154190"/>
                </a:cubicBezTo>
                <a:cubicBezTo>
                  <a:pt x="3939767" y="144361"/>
                  <a:pt x="3937024" y="132969"/>
                  <a:pt x="3937024" y="120015"/>
                </a:cubicBezTo>
                <a:cubicBezTo>
                  <a:pt x="3937024" y="107213"/>
                  <a:pt x="3939843" y="95859"/>
                  <a:pt x="3945483" y="85953"/>
                </a:cubicBezTo>
                <a:cubicBezTo>
                  <a:pt x="3951121" y="76047"/>
                  <a:pt x="3958817" y="68427"/>
                  <a:pt x="3968571" y="63093"/>
                </a:cubicBezTo>
                <a:cubicBezTo>
                  <a:pt x="3978324" y="57759"/>
                  <a:pt x="3989221" y="55092"/>
                  <a:pt x="4001261" y="55092"/>
                </a:cubicBezTo>
                <a:close/>
                <a:moveTo>
                  <a:pt x="3770679" y="55092"/>
                </a:moveTo>
                <a:cubicBezTo>
                  <a:pt x="3780738" y="55092"/>
                  <a:pt x="3789729" y="57226"/>
                  <a:pt x="3797654" y="61493"/>
                </a:cubicBezTo>
                <a:cubicBezTo>
                  <a:pt x="3805579" y="65760"/>
                  <a:pt x="3811675" y="71932"/>
                  <a:pt x="3815942" y="80010"/>
                </a:cubicBezTo>
                <a:cubicBezTo>
                  <a:pt x="3819752" y="72390"/>
                  <a:pt x="3825696" y="66332"/>
                  <a:pt x="3833773" y="61836"/>
                </a:cubicBezTo>
                <a:cubicBezTo>
                  <a:pt x="3841850" y="57340"/>
                  <a:pt x="3850537" y="55092"/>
                  <a:pt x="3859833" y="55092"/>
                </a:cubicBezTo>
                <a:cubicBezTo>
                  <a:pt x="3869739" y="55092"/>
                  <a:pt x="3878617" y="57150"/>
                  <a:pt x="3886465" y="61264"/>
                </a:cubicBezTo>
                <a:cubicBezTo>
                  <a:pt x="3894314" y="65379"/>
                  <a:pt x="3900486" y="71475"/>
                  <a:pt x="3904982" y="79552"/>
                </a:cubicBezTo>
                <a:cubicBezTo>
                  <a:pt x="3909478" y="87630"/>
                  <a:pt x="3911726" y="97383"/>
                  <a:pt x="3911726" y="108813"/>
                </a:cubicBezTo>
                <a:lnTo>
                  <a:pt x="3911726" y="183108"/>
                </a:lnTo>
                <a:lnTo>
                  <a:pt x="3885894" y="183108"/>
                </a:lnTo>
                <a:lnTo>
                  <a:pt x="3885894" y="112699"/>
                </a:lnTo>
                <a:cubicBezTo>
                  <a:pt x="3885894" y="101422"/>
                  <a:pt x="3883075" y="92773"/>
                  <a:pt x="3877436" y="86753"/>
                </a:cubicBezTo>
                <a:cubicBezTo>
                  <a:pt x="3871797" y="80734"/>
                  <a:pt x="3864101" y="77724"/>
                  <a:pt x="3854347" y="77724"/>
                </a:cubicBezTo>
                <a:cubicBezTo>
                  <a:pt x="3844593" y="77724"/>
                  <a:pt x="3836859" y="80734"/>
                  <a:pt x="3831144" y="86753"/>
                </a:cubicBezTo>
                <a:cubicBezTo>
                  <a:pt x="3825429" y="92773"/>
                  <a:pt x="3822571" y="101422"/>
                  <a:pt x="3822571" y="112699"/>
                </a:cubicBezTo>
                <a:lnTo>
                  <a:pt x="3822571" y="183108"/>
                </a:lnTo>
                <a:lnTo>
                  <a:pt x="3796740" y="183108"/>
                </a:lnTo>
                <a:lnTo>
                  <a:pt x="3796740" y="112699"/>
                </a:lnTo>
                <a:cubicBezTo>
                  <a:pt x="3796740" y="101422"/>
                  <a:pt x="3793920" y="92773"/>
                  <a:pt x="3788281" y="86753"/>
                </a:cubicBezTo>
                <a:cubicBezTo>
                  <a:pt x="3782643" y="80734"/>
                  <a:pt x="3774947" y="77724"/>
                  <a:pt x="3765193" y="77724"/>
                </a:cubicBezTo>
                <a:cubicBezTo>
                  <a:pt x="3755439" y="77724"/>
                  <a:pt x="3747705" y="80734"/>
                  <a:pt x="3741990" y="86753"/>
                </a:cubicBezTo>
                <a:cubicBezTo>
                  <a:pt x="3736275" y="92773"/>
                  <a:pt x="3733418" y="101422"/>
                  <a:pt x="3733418" y="112699"/>
                </a:cubicBezTo>
                <a:lnTo>
                  <a:pt x="3733418" y="183108"/>
                </a:lnTo>
                <a:lnTo>
                  <a:pt x="3707357" y="183108"/>
                </a:lnTo>
                <a:lnTo>
                  <a:pt x="3707357" y="57150"/>
                </a:lnTo>
                <a:lnTo>
                  <a:pt x="3733418" y="57150"/>
                </a:lnTo>
                <a:lnTo>
                  <a:pt x="3733418" y="71551"/>
                </a:lnTo>
                <a:cubicBezTo>
                  <a:pt x="3737684" y="66370"/>
                  <a:pt x="3743095" y="62331"/>
                  <a:pt x="3749648" y="59436"/>
                </a:cubicBezTo>
                <a:cubicBezTo>
                  <a:pt x="3756202" y="56540"/>
                  <a:pt x="3763212" y="55092"/>
                  <a:pt x="3770679" y="55092"/>
                </a:cubicBezTo>
                <a:close/>
                <a:moveTo>
                  <a:pt x="3570045" y="55092"/>
                </a:moveTo>
                <a:cubicBezTo>
                  <a:pt x="3584371" y="55092"/>
                  <a:pt x="3595915" y="58712"/>
                  <a:pt x="3604677" y="65951"/>
                </a:cubicBezTo>
                <a:cubicBezTo>
                  <a:pt x="3613441" y="73190"/>
                  <a:pt x="3618127" y="83058"/>
                  <a:pt x="3618737" y="95554"/>
                </a:cubicBezTo>
                <a:lnTo>
                  <a:pt x="3592676" y="95554"/>
                </a:lnTo>
                <a:cubicBezTo>
                  <a:pt x="3592219" y="89916"/>
                  <a:pt x="3589933" y="85420"/>
                  <a:pt x="3585818" y="82067"/>
                </a:cubicBezTo>
                <a:cubicBezTo>
                  <a:pt x="3581704" y="78714"/>
                  <a:pt x="3576141" y="77038"/>
                  <a:pt x="3569130" y="77038"/>
                </a:cubicBezTo>
                <a:cubicBezTo>
                  <a:pt x="3562272" y="77038"/>
                  <a:pt x="3557014" y="78333"/>
                  <a:pt x="3553357" y="80924"/>
                </a:cubicBezTo>
                <a:cubicBezTo>
                  <a:pt x="3549699" y="83515"/>
                  <a:pt x="3547871" y="86944"/>
                  <a:pt x="3547871" y="91211"/>
                </a:cubicBezTo>
                <a:cubicBezTo>
                  <a:pt x="3547871" y="94564"/>
                  <a:pt x="3549090" y="97383"/>
                  <a:pt x="3551528" y="99669"/>
                </a:cubicBezTo>
                <a:cubicBezTo>
                  <a:pt x="3553967" y="101955"/>
                  <a:pt x="3556938" y="103746"/>
                  <a:pt x="3560444" y="105041"/>
                </a:cubicBezTo>
                <a:cubicBezTo>
                  <a:pt x="3563949" y="106337"/>
                  <a:pt x="3569130" y="107975"/>
                  <a:pt x="3575988" y="109956"/>
                </a:cubicBezTo>
                <a:cubicBezTo>
                  <a:pt x="3585132" y="112395"/>
                  <a:pt x="3592638" y="114871"/>
                  <a:pt x="3598505" y="117386"/>
                </a:cubicBezTo>
                <a:cubicBezTo>
                  <a:pt x="3604373" y="119900"/>
                  <a:pt x="3609440" y="123596"/>
                  <a:pt x="3613707" y="128473"/>
                </a:cubicBezTo>
                <a:cubicBezTo>
                  <a:pt x="3617975" y="133350"/>
                  <a:pt x="3620184" y="139827"/>
                  <a:pt x="3620337" y="147904"/>
                </a:cubicBezTo>
                <a:cubicBezTo>
                  <a:pt x="3620337" y="155067"/>
                  <a:pt x="3618355" y="161467"/>
                  <a:pt x="3614393" y="167106"/>
                </a:cubicBezTo>
                <a:cubicBezTo>
                  <a:pt x="3610431" y="172745"/>
                  <a:pt x="3604830" y="177165"/>
                  <a:pt x="3597591" y="180365"/>
                </a:cubicBezTo>
                <a:cubicBezTo>
                  <a:pt x="3590352" y="183565"/>
                  <a:pt x="3581856" y="185166"/>
                  <a:pt x="3572102" y="185166"/>
                </a:cubicBezTo>
                <a:cubicBezTo>
                  <a:pt x="3562196" y="185166"/>
                  <a:pt x="3553319" y="183375"/>
                  <a:pt x="3545470" y="179794"/>
                </a:cubicBezTo>
                <a:cubicBezTo>
                  <a:pt x="3537622" y="176212"/>
                  <a:pt x="3531411" y="171335"/>
                  <a:pt x="3526839" y="165163"/>
                </a:cubicBezTo>
                <a:cubicBezTo>
                  <a:pt x="3522267" y="158991"/>
                  <a:pt x="3519829" y="152095"/>
                  <a:pt x="3519524" y="144475"/>
                </a:cubicBezTo>
                <a:lnTo>
                  <a:pt x="3546499" y="144475"/>
                </a:lnTo>
                <a:cubicBezTo>
                  <a:pt x="3546956" y="149809"/>
                  <a:pt x="3549509" y="154267"/>
                  <a:pt x="3554157" y="157848"/>
                </a:cubicBezTo>
                <a:cubicBezTo>
                  <a:pt x="3558805" y="161429"/>
                  <a:pt x="3564634" y="163220"/>
                  <a:pt x="3571645" y="163220"/>
                </a:cubicBezTo>
                <a:cubicBezTo>
                  <a:pt x="3578960" y="163220"/>
                  <a:pt x="3584637" y="161810"/>
                  <a:pt x="3588676" y="158991"/>
                </a:cubicBezTo>
                <a:cubicBezTo>
                  <a:pt x="3592714" y="156172"/>
                  <a:pt x="3594734" y="152552"/>
                  <a:pt x="3594734" y="148132"/>
                </a:cubicBezTo>
                <a:cubicBezTo>
                  <a:pt x="3594734" y="143408"/>
                  <a:pt x="3592486" y="139903"/>
                  <a:pt x="3587990" y="137617"/>
                </a:cubicBezTo>
                <a:cubicBezTo>
                  <a:pt x="3583494" y="135331"/>
                  <a:pt x="3576369" y="132816"/>
                  <a:pt x="3566616" y="130073"/>
                </a:cubicBezTo>
                <a:cubicBezTo>
                  <a:pt x="3557167" y="127482"/>
                  <a:pt x="3549471" y="124968"/>
                  <a:pt x="3543527" y="122529"/>
                </a:cubicBezTo>
                <a:cubicBezTo>
                  <a:pt x="3537584" y="120091"/>
                  <a:pt x="3532440" y="116357"/>
                  <a:pt x="3528097" y="111328"/>
                </a:cubicBezTo>
                <a:cubicBezTo>
                  <a:pt x="3523753" y="106299"/>
                  <a:pt x="3521582" y="99669"/>
                  <a:pt x="3521582" y="91440"/>
                </a:cubicBezTo>
                <a:cubicBezTo>
                  <a:pt x="3521582" y="84734"/>
                  <a:pt x="3523563" y="78600"/>
                  <a:pt x="3527525" y="73037"/>
                </a:cubicBezTo>
                <a:cubicBezTo>
                  <a:pt x="3531488" y="67475"/>
                  <a:pt x="3537164" y="63093"/>
                  <a:pt x="3544556" y="59893"/>
                </a:cubicBezTo>
                <a:cubicBezTo>
                  <a:pt x="3551947" y="56692"/>
                  <a:pt x="3560444" y="55092"/>
                  <a:pt x="3570045" y="55092"/>
                </a:cubicBezTo>
                <a:close/>
                <a:moveTo>
                  <a:pt x="3446220" y="55092"/>
                </a:moveTo>
                <a:cubicBezTo>
                  <a:pt x="3460545" y="55092"/>
                  <a:pt x="3472090" y="58712"/>
                  <a:pt x="3480852" y="65951"/>
                </a:cubicBezTo>
                <a:cubicBezTo>
                  <a:pt x="3489616" y="73190"/>
                  <a:pt x="3494302" y="83058"/>
                  <a:pt x="3494912" y="95554"/>
                </a:cubicBezTo>
                <a:lnTo>
                  <a:pt x="3468851" y="95554"/>
                </a:lnTo>
                <a:cubicBezTo>
                  <a:pt x="3468394" y="89916"/>
                  <a:pt x="3466108" y="85420"/>
                  <a:pt x="3461993" y="82067"/>
                </a:cubicBezTo>
                <a:cubicBezTo>
                  <a:pt x="3457879" y="78714"/>
                  <a:pt x="3452316" y="77038"/>
                  <a:pt x="3445305" y="77038"/>
                </a:cubicBezTo>
                <a:cubicBezTo>
                  <a:pt x="3438447" y="77038"/>
                  <a:pt x="3433189" y="78333"/>
                  <a:pt x="3429532" y="80924"/>
                </a:cubicBezTo>
                <a:cubicBezTo>
                  <a:pt x="3425874" y="83515"/>
                  <a:pt x="3424046" y="86944"/>
                  <a:pt x="3424046" y="91211"/>
                </a:cubicBezTo>
                <a:cubicBezTo>
                  <a:pt x="3424046" y="94564"/>
                  <a:pt x="3425265" y="97383"/>
                  <a:pt x="3427703" y="99669"/>
                </a:cubicBezTo>
                <a:cubicBezTo>
                  <a:pt x="3430142" y="101955"/>
                  <a:pt x="3433113" y="103746"/>
                  <a:pt x="3436619" y="105041"/>
                </a:cubicBezTo>
                <a:cubicBezTo>
                  <a:pt x="3440124" y="106337"/>
                  <a:pt x="3445305" y="107975"/>
                  <a:pt x="3452163" y="109956"/>
                </a:cubicBezTo>
                <a:cubicBezTo>
                  <a:pt x="3461307" y="112395"/>
                  <a:pt x="3468813" y="114871"/>
                  <a:pt x="3474680" y="117386"/>
                </a:cubicBezTo>
                <a:cubicBezTo>
                  <a:pt x="3480548" y="119900"/>
                  <a:pt x="3485616" y="123596"/>
                  <a:pt x="3489882" y="128473"/>
                </a:cubicBezTo>
                <a:cubicBezTo>
                  <a:pt x="3494149" y="133350"/>
                  <a:pt x="3496360" y="139827"/>
                  <a:pt x="3496512" y="147904"/>
                </a:cubicBezTo>
                <a:cubicBezTo>
                  <a:pt x="3496512" y="155067"/>
                  <a:pt x="3494530" y="161467"/>
                  <a:pt x="3490568" y="167106"/>
                </a:cubicBezTo>
                <a:cubicBezTo>
                  <a:pt x="3486606" y="172745"/>
                  <a:pt x="3481005" y="177165"/>
                  <a:pt x="3473766" y="180365"/>
                </a:cubicBezTo>
                <a:cubicBezTo>
                  <a:pt x="3466527" y="183565"/>
                  <a:pt x="3458031" y="185166"/>
                  <a:pt x="3448277" y="185166"/>
                </a:cubicBezTo>
                <a:cubicBezTo>
                  <a:pt x="3438371" y="185166"/>
                  <a:pt x="3429494" y="183375"/>
                  <a:pt x="3421645" y="179794"/>
                </a:cubicBezTo>
                <a:cubicBezTo>
                  <a:pt x="3413797" y="176212"/>
                  <a:pt x="3407586" y="171335"/>
                  <a:pt x="3403014" y="165163"/>
                </a:cubicBezTo>
                <a:cubicBezTo>
                  <a:pt x="3398442" y="158991"/>
                  <a:pt x="3396004" y="152095"/>
                  <a:pt x="3395699" y="144475"/>
                </a:cubicBezTo>
                <a:lnTo>
                  <a:pt x="3422674" y="144475"/>
                </a:lnTo>
                <a:cubicBezTo>
                  <a:pt x="3423131" y="149809"/>
                  <a:pt x="3425684" y="154267"/>
                  <a:pt x="3430332" y="157848"/>
                </a:cubicBezTo>
                <a:cubicBezTo>
                  <a:pt x="3434980" y="161429"/>
                  <a:pt x="3440810" y="163220"/>
                  <a:pt x="3447820" y="163220"/>
                </a:cubicBezTo>
                <a:cubicBezTo>
                  <a:pt x="3455135" y="163220"/>
                  <a:pt x="3460812" y="161810"/>
                  <a:pt x="3464851" y="158991"/>
                </a:cubicBezTo>
                <a:cubicBezTo>
                  <a:pt x="3468889" y="156172"/>
                  <a:pt x="3470909" y="152552"/>
                  <a:pt x="3470909" y="148132"/>
                </a:cubicBezTo>
                <a:cubicBezTo>
                  <a:pt x="3470909" y="143408"/>
                  <a:pt x="3468660" y="139903"/>
                  <a:pt x="3464165" y="137617"/>
                </a:cubicBezTo>
                <a:cubicBezTo>
                  <a:pt x="3459669" y="135331"/>
                  <a:pt x="3452545" y="132816"/>
                  <a:pt x="3442791" y="130073"/>
                </a:cubicBezTo>
                <a:cubicBezTo>
                  <a:pt x="3433342" y="127482"/>
                  <a:pt x="3425646" y="124968"/>
                  <a:pt x="3419702" y="122529"/>
                </a:cubicBezTo>
                <a:cubicBezTo>
                  <a:pt x="3413758" y="120091"/>
                  <a:pt x="3408615" y="116357"/>
                  <a:pt x="3404272" y="111328"/>
                </a:cubicBezTo>
                <a:cubicBezTo>
                  <a:pt x="3399928" y="106299"/>
                  <a:pt x="3397757" y="99669"/>
                  <a:pt x="3397757" y="91440"/>
                </a:cubicBezTo>
                <a:cubicBezTo>
                  <a:pt x="3397757" y="84734"/>
                  <a:pt x="3399738" y="78600"/>
                  <a:pt x="3403700" y="73037"/>
                </a:cubicBezTo>
                <a:cubicBezTo>
                  <a:pt x="3407662" y="67475"/>
                  <a:pt x="3413339" y="63093"/>
                  <a:pt x="3420731" y="59893"/>
                </a:cubicBezTo>
                <a:cubicBezTo>
                  <a:pt x="3428122" y="56692"/>
                  <a:pt x="3436619" y="55092"/>
                  <a:pt x="3446220" y="55092"/>
                </a:cubicBezTo>
                <a:close/>
                <a:moveTo>
                  <a:pt x="3313861" y="55092"/>
                </a:moveTo>
                <a:cubicBezTo>
                  <a:pt x="3325747" y="55092"/>
                  <a:pt x="3336339" y="57683"/>
                  <a:pt x="3345636" y="62865"/>
                </a:cubicBezTo>
                <a:cubicBezTo>
                  <a:pt x="3354932" y="68046"/>
                  <a:pt x="3362171" y="75323"/>
                  <a:pt x="3367353" y="84696"/>
                </a:cubicBezTo>
                <a:cubicBezTo>
                  <a:pt x="3372534" y="94069"/>
                  <a:pt x="3375125" y="104851"/>
                  <a:pt x="3375125" y="117043"/>
                </a:cubicBezTo>
                <a:cubicBezTo>
                  <a:pt x="3375125" y="121767"/>
                  <a:pt x="3374821" y="126034"/>
                  <a:pt x="3374211" y="129844"/>
                </a:cubicBezTo>
                <a:lnTo>
                  <a:pt x="3277970" y="129844"/>
                </a:lnTo>
                <a:cubicBezTo>
                  <a:pt x="3278733" y="139903"/>
                  <a:pt x="3282466" y="147980"/>
                  <a:pt x="3289171" y="154076"/>
                </a:cubicBezTo>
                <a:cubicBezTo>
                  <a:pt x="3295877" y="160172"/>
                  <a:pt x="3304107" y="163220"/>
                  <a:pt x="3313861" y="163220"/>
                </a:cubicBezTo>
                <a:cubicBezTo>
                  <a:pt x="3327881" y="163220"/>
                  <a:pt x="3337787" y="157353"/>
                  <a:pt x="3343579" y="145618"/>
                </a:cubicBezTo>
                <a:lnTo>
                  <a:pt x="3371696" y="145618"/>
                </a:lnTo>
                <a:cubicBezTo>
                  <a:pt x="3367886" y="157200"/>
                  <a:pt x="3360990" y="166687"/>
                  <a:pt x="3351008" y="174079"/>
                </a:cubicBezTo>
                <a:cubicBezTo>
                  <a:pt x="3341026" y="181470"/>
                  <a:pt x="3328643" y="185166"/>
                  <a:pt x="3313861" y="185166"/>
                </a:cubicBezTo>
                <a:cubicBezTo>
                  <a:pt x="3301821" y="185166"/>
                  <a:pt x="3291039" y="182461"/>
                  <a:pt x="3281513" y="177050"/>
                </a:cubicBezTo>
                <a:cubicBezTo>
                  <a:pt x="3271988" y="171640"/>
                  <a:pt x="3264521" y="164020"/>
                  <a:pt x="3259110" y="154190"/>
                </a:cubicBezTo>
                <a:cubicBezTo>
                  <a:pt x="3253700" y="144361"/>
                  <a:pt x="3250996" y="132969"/>
                  <a:pt x="3250996" y="120015"/>
                </a:cubicBezTo>
                <a:cubicBezTo>
                  <a:pt x="3250996" y="107061"/>
                  <a:pt x="3253624" y="95669"/>
                  <a:pt x="3258882" y="85839"/>
                </a:cubicBezTo>
                <a:cubicBezTo>
                  <a:pt x="3264140" y="76009"/>
                  <a:pt x="3271531" y="68427"/>
                  <a:pt x="3281057" y="63093"/>
                </a:cubicBezTo>
                <a:cubicBezTo>
                  <a:pt x="3290582" y="57759"/>
                  <a:pt x="3301516" y="55092"/>
                  <a:pt x="3313861" y="55092"/>
                </a:cubicBezTo>
                <a:close/>
                <a:moveTo>
                  <a:pt x="3179367" y="55092"/>
                </a:moveTo>
                <a:cubicBezTo>
                  <a:pt x="3194607" y="55092"/>
                  <a:pt x="3207218" y="58712"/>
                  <a:pt x="3217201" y="65951"/>
                </a:cubicBezTo>
                <a:cubicBezTo>
                  <a:pt x="3227183" y="73190"/>
                  <a:pt x="3233927" y="83515"/>
                  <a:pt x="3237432" y="96926"/>
                </a:cubicBezTo>
                <a:lnTo>
                  <a:pt x="3209314" y="96926"/>
                </a:lnTo>
                <a:cubicBezTo>
                  <a:pt x="3207028" y="90678"/>
                  <a:pt x="3203370" y="85801"/>
                  <a:pt x="3198341" y="82296"/>
                </a:cubicBezTo>
                <a:cubicBezTo>
                  <a:pt x="3193312" y="78790"/>
                  <a:pt x="3186987" y="77038"/>
                  <a:pt x="3179367" y="77038"/>
                </a:cubicBezTo>
                <a:cubicBezTo>
                  <a:pt x="3168699" y="77038"/>
                  <a:pt x="3160203" y="80810"/>
                  <a:pt x="3153878" y="88354"/>
                </a:cubicBezTo>
                <a:cubicBezTo>
                  <a:pt x="3147554" y="95897"/>
                  <a:pt x="3144392" y="106451"/>
                  <a:pt x="3144392" y="120015"/>
                </a:cubicBezTo>
                <a:cubicBezTo>
                  <a:pt x="3144392" y="133578"/>
                  <a:pt x="3147554" y="144170"/>
                  <a:pt x="3153878" y="151790"/>
                </a:cubicBezTo>
                <a:cubicBezTo>
                  <a:pt x="3160203" y="159410"/>
                  <a:pt x="3168699" y="163220"/>
                  <a:pt x="3179367" y="163220"/>
                </a:cubicBezTo>
                <a:cubicBezTo>
                  <a:pt x="3194455" y="163220"/>
                  <a:pt x="3204437" y="156591"/>
                  <a:pt x="3209314" y="143332"/>
                </a:cubicBezTo>
                <a:lnTo>
                  <a:pt x="3237432" y="143332"/>
                </a:lnTo>
                <a:cubicBezTo>
                  <a:pt x="3233774" y="156133"/>
                  <a:pt x="3226916" y="166306"/>
                  <a:pt x="3216858" y="173850"/>
                </a:cubicBezTo>
                <a:cubicBezTo>
                  <a:pt x="3206799" y="181394"/>
                  <a:pt x="3194303" y="185166"/>
                  <a:pt x="3179367" y="185166"/>
                </a:cubicBezTo>
                <a:cubicBezTo>
                  <a:pt x="3167328" y="185166"/>
                  <a:pt x="3156660" y="182461"/>
                  <a:pt x="3147363" y="177050"/>
                </a:cubicBezTo>
                <a:cubicBezTo>
                  <a:pt x="3138067" y="171640"/>
                  <a:pt x="3130790" y="164020"/>
                  <a:pt x="3125532" y="154190"/>
                </a:cubicBezTo>
                <a:cubicBezTo>
                  <a:pt x="3120274" y="144361"/>
                  <a:pt x="3117645" y="132969"/>
                  <a:pt x="3117645" y="120015"/>
                </a:cubicBezTo>
                <a:cubicBezTo>
                  <a:pt x="3117645" y="107061"/>
                  <a:pt x="3120274" y="95669"/>
                  <a:pt x="3125532" y="85839"/>
                </a:cubicBezTo>
                <a:cubicBezTo>
                  <a:pt x="3130790" y="76009"/>
                  <a:pt x="3138067" y="68427"/>
                  <a:pt x="3147363" y="63093"/>
                </a:cubicBezTo>
                <a:cubicBezTo>
                  <a:pt x="3156660" y="57759"/>
                  <a:pt x="3167328" y="55092"/>
                  <a:pt x="3179367" y="55092"/>
                </a:cubicBezTo>
                <a:close/>
                <a:moveTo>
                  <a:pt x="3046018" y="55092"/>
                </a:moveTo>
                <a:cubicBezTo>
                  <a:pt x="3061257" y="55092"/>
                  <a:pt x="3073868" y="58712"/>
                  <a:pt x="3083851" y="65951"/>
                </a:cubicBezTo>
                <a:cubicBezTo>
                  <a:pt x="3093833" y="73190"/>
                  <a:pt x="3100576" y="83515"/>
                  <a:pt x="3104082" y="96926"/>
                </a:cubicBezTo>
                <a:lnTo>
                  <a:pt x="3075964" y="96926"/>
                </a:lnTo>
                <a:cubicBezTo>
                  <a:pt x="3073678" y="90678"/>
                  <a:pt x="3070020" y="85801"/>
                  <a:pt x="3064992" y="82296"/>
                </a:cubicBezTo>
                <a:cubicBezTo>
                  <a:pt x="3059962" y="78790"/>
                  <a:pt x="3053638" y="77038"/>
                  <a:pt x="3046018" y="77038"/>
                </a:cubicBezTo>
                <a:cubicBezTo>
                  <a:pt x="3035349" y="77038"/>
                  <a:pt x="3026853" y="80810"/>
                  <a:pt x="3020529" y="88354"/>
                </a:cubicBezTo>
                <a:cubicBezTo>
                  <a:pt x="3014204" y="95897"/>
                  <a:pt x="3011042" y="106451"/>
                  <a:pt x="3011042" y="120015"/>
                </a:cubicBezTo>
                <a:cubicBezTo>
                  <a:pt x="3011042" y="133578"/>
                  <a:pt x="3014204" y="144170"/>
                  <a:pt x="3020529" y="151790"/>
                </a:cubicBezTo>
                <a:cubicBezTo>
                  <a:pt x="3026853" y="159410"/>
                  <a:pt x="3035349" y="163220"/>
                  <a:pt x="3046018" y="163220"/>
                </a:cubicBezTo>
                <a:cubicBezTo>
                  <a:pt x="3061105" y="163220"/>
                  <a:pt x="3071087" y="156591"/>
                  <a:pt x="3075964" y="143332"/>
                </a:cubicBezTo>
                <a:lnTo>
                  <a:pt x="3104082" y="143332"/>
                </a:lnTo>
                <a:cubicBezTo>
                  <a:pt x="3100424" y="156133"/>
                  <a:pt x="3093566" y="166306"/>
                  <a:pt x="3083508" y="173850"/>
                </a:cubicBezTo>
                <a:cubicBezTo>
                  <a:pt x="3073449" y="181394"/>
                  <a:pt x="3060953" y="185166"/>
                  <a:pt x="3046018" y="185166"/>
                </a:cubicBezTo>
                <a:cubicBezTo>
                  <a:pt x="3033978" y="185166"/>
                  <a:pt x="3023309" y="182461"/>
                  <a:pt x="3014013" y="177050"/>
                </a:cubicBezTo>
                <a:cubicBezTo>
                  <a:pt x="3004717" y="171640"/>
                  <a:pt x="2997442" y="164020"/>
                  <a:pt x="2992184" y="154190"/>
                </a:cubicBezTo>
                <a:cubicBezTo>
                  <a:pt x="2986926" y="144361"/>
                  <a:pt x="2984297" y="132969"/>
                  <a:pt x="2984297" y="120015"/>
                </a:cubicBezTo>
                <a:cubicBezTo>
                  <a:pt x="2984297" y="107061"/>
                  <a:pt x="2986926" y="95669"/>
                  <a:pt x="2992184" y="85839"/>
                </a:cubicBezTo>
                <a:cubicBezTo>
                  <a:pt x="2997442" y="76009"/>
                  <a:pt x="3004717" y="68427"/>
                  <a:pt x="3014013" y="63093"/>
                </a:cubicBezTo>
                <a:cubicBezTo>
                  <a:pt x="3023309" y="57759"/>
                  <a:pt x="3033978" y="55092"/>
                  <a:pt x="3046018" y="55092"/>
                </a:cubicBezTo>
                <a:close/>
                <a:moveTo>
                  <a:pt x="2891333" y="55092"/>
                </a:moveTo>
                <a:cubicBezTo>
                  <a:pt x="2901239" y="55092"/>
                  <a:pt x="2909888" y="57035"/>
                  <a:pt x="2917280" y="60922"/>
                </a:cubicBezTo>
                <a:cubicBezTo>
                  <a:pt x="2924671" y="64808"/>
                  <a:pt x="2930576" y="69646"/>
                  <a:pt x="2934996" y="75438"/>
                </a:cubicBezTo>
                <a:lnTo>
                  <a:pt x="2934996" y="57150"/>
                </a:lnTo>
                <a:lnTo>
                  <a:pt x="2961285" y="57150"/>
                </a:lnTo>
                <a:lnTo>
                  <a:pt x="2961285" y="183108"/>
                </a:lnTo>
                <a:lnTo>
                  <a:pt x="2934996" y="183108"/>
                </a:lnTo>
                <a:lnTo>
                  <a:pt x="2934996" y="164363"/>
                </a:lnTo>
                <a:cubicBezTo>
                  <a:pt x="2930576" y="170307"/>
                  <a:pt x="2924556" y="175260"/>
                  <a:pt x="2916936" y="179222"/>
                </a:cubicBezTo>
                <a:cubicBezTo>
                  <a:pt x="2909316" y="183184"/>
                  <a:pt x="2900629" y="185166"/>
                  <a:pt x="2890876" y="185166"/>
                </a:cubicBezTo>
                <a:cubicBezTo>
                  <a:pt x="2880055" y="185166"/>
                  <a:pt x="2870150" y="182384"/>
                  <a:pt x="2861157" y="176822"/>
                </a:cubicBezTo>
                <a:cubicBezTo>
                  <a:pt x="2852166" y="171259"/>
                  <a:pt x="2845042" y="163487"/>
                  <a:pt x="2839784" y="153505"/>
                </a:cubicBezTo>
                <a:cubicBezTo>
                  <a:pt x="2834526" y="143522"/>
                  <a:pt x="2831897" y="132207"/>
                  <a:pt x="2831897" y="119557"/>
                </a:cubicBezTo>
                <a:cubicBezTo>
                  <a:pt x="2831897" y="106908"/>
                  <a:pt x="2834526" y="95707"/>
                  <a:pt x="2839784" y="85953"/>
                </a:cubicBezTo>
                <a:cubicBezTo>
                  <a:pt x="2845042" y="76200"/>
                  <a:pt x="2852204" y="68618"/>
                  <a:pt x="2861273" y="63208"/>
                </a:cubicBezTo>
                <a:cubicBezTo>
                  <a:pt x="2870340" y="57797"/>
                  <a:pt x="2880360" y="55092"/>
                  <a:pt x="2891333" y="55092"/>
                </a:cubicBezTo>
                <a:close/>
                <a:moveTo>
                  <a:pt x="2686813" y="55092"/>
                </a:moveTo>
                <a:cubicBezTo>
                  <a:pt x="2698852" y="55092"/>
                  <a:pt x="2709749" y="57759"/>
                  <a:pt x="2719502" y="63093"/>
                </a:cubicBezTo>
                <a:cubicBezTo>
                  <a:pt x="2729256" y="68427"/>
                  <a:pt x="2736952" y="76047"/>
                  <a:pt x="2742591" y="85953"/>
                </a:cubicBezTo>
                <a:cubicBezTo>
                  <a:pt x="2748230" y="95859"/>
                  <a:pt x="2751049" y="107213"/>
                  <a:pt x="2751049" y="120015"/>
                </a:cubicBezTo>
                <a:cubicBezTo>
                  <a:pt x="2751049" y="132816"/>
                  <a:pt x="2748154" y="144170"/>
                  <a:pt x="2742362" y="154076"/>
                </a:cubicBezTo>
                <a:cubicBezTo>
                  <a:pt x="2736571" y="163982"/>
                  <a:pt x="2728684" y="171640"/>
                  <a:pt x="2718702" y="177050"/>
                </a:cubicBezTo>
                <a:cubicBezTo>
                  <a:pt x="2708719" y="182461"/>
                  <a:pt x="2697709" y="185166"/>
                  <a:pt x="2685669" y="185166"/>
                </a:cubicBezTo>
                <a:cubicBezTo>
                  <a:pt x="2673782" y="185166"/>
                  <a:pt x="2663038" y="182461"/>
                  <a:pt x="2653436" y="177050"/>
                </a:cubicBezTo>
                <a:cubicBezTo>
                  <a:pt x="2643835" y="171640"/>
                  <a:pt x="2636292" y="164020"/>
                  <a:pt x="2630806" y="154190"/>
                </a:cubicBezTo>
                <a:cubicBezTo>
                  <a:pt x="2625319" y="144361"/>
                  <a:pt x="2622576" y="132969"/>
                  <a:pt x="2622576" y="120015"/>
                </a:cubicBezTo>
                <a:cubicBezTo>
                  <a:pt x="2622576" y="107213"/>
                  <a:pt x="2625395" y="95859"/>
                  <a:pt x="2631034" y="85953"/>
                </a:cubicBezTo>
                <a:cubicBezTo>
                  <a:pt x="2636673" y="76047"/>
                  <a:pt x="2644369" y="68427"/>
                  <a:pt x="2654122" y="63093"/>
                </a:cubicBezTo>
                <a:cubicBezTo>
                  <a:pt x="2663876" y="57759"/>
                  <a:pt x="2674772" y="55092"/>
                  <a:pt x="2686813" y="55092"/>
                </a:cubicBezTo>
                <a:close/>
                <a:moveTo>
                  <a:pt x="2407996" y="55092"/>
                </a:moveTo>
                <a:cubicBezTo>
                  <a:pt x="2422322" y="55092"/>
                  <a:pt x="2433866" y="58712"/>
                  <a:pt x="2442629" y="65951"/>
                </a:cubicBezTo>
                <a:cubicBezTo>
                  <a:pt x="2451393" y="73190"/>
                  <a:pt x="2456078" y="83058"/>
                  <a:pt x="2456688" y="95554"/>
                </a:cubicBezTo>
                <a:lnTo>
                  <a:pt x="2430628" y="95554"/>
                </a:lnTo>
                <a:cubicBezTo>
                  <a:pt x="2430171" y="89916"/>
                  <a:pt x="2427885" y="85420"/>
                  <a:pt x="2423770" y="82067"/>
                </a:cubicBezTo>
                <a:cubicBezTo>
                  <a:pt x="2419655" y="78714"/>
                  <a:pt x="2414093" y="77038"/>
                  <a:pt x="2407082" y="77038"/>
                </a:cubicBezTo>
                <a:cubicBezTo>
                  <a:pt x="2400224" y="77038"/>
                  <a:pt x="2394966" y="78333"/>
                  <a:pt x="2391309" y="80924"/>
                </a:cubicBezTo>
                <a:cubicBezTo>
                  <a:pt x="2387651" y="83515"/>
                  <a:pt x="2385822" y="86944"/>
                  <a:pt x="2385822" y="91211"/>
                </a:cubicBezTo>
                <a:cubicBezTo>
                  <a:pt x="2385822" y="94564"/>
                  <a:pt x="2387042" y="97383"/>
                  <a:pt x="2389480" y="99669"/>
                </a:cubicBezTo>
                <a:cubicBezTo>
                  <a:pt x="2391918" y="101955"/>
                  <a:pt x="2394891" y="103746"/>
                  <a:pt x="2398395" y="105041"/>
                </a:cubicBezTo>
                <a:cubicBezTo>
                  <a:pt x="2401901" y="106337"/>
                  <a:pt x="2407082" y="107975"/>
                  <a:pt x="2413940" y="109956"/>
                </a:cubicBezTo>
                <a:cubicBezTo>
                  <a:pt x="2423084" y="112395"/>
                  <a:pt x="2430590" y="114871"/>
                  <a:pt x="2436457" y="117386"/>
                </a:cubicBezTo>
                <a:cubicBezTo>
                  <a:pt x="2442325" y="119900"/>
                  <a:pt x="2447392" y="123596"/>
                  <a:pt x="2451659" y="128473"/>
                </a:cubicBezTo>
                <a:cubicBezTo>
                  <a:pt x="2455926" y="133350"/>
                  <a:pt x="2458136" y="139827"/>
                  <a:pt x="2458288" y="147904"/>
                </a:cubicBezTo>
                <a:cubicBezTo>
                  <a:pt x="2458288" y="155067"/>
                  <a:pt x="2456307" y="161467"/>
                  <a:pt x="2452345" y="167106"/>
                </a:cubicBezTo>
                <a:cubicBezTo>
                  <a:pt x="2448382" y="172745"/>
                  <a:pt x="2442781" y="177165"/>
                  <a:pt x="2435543" y="180365"/>
                </a:cubicBezTo>
                <a:cubicBezTo>
                  <a:pt x="2428304" y="183565"/>
                  <a:pt x="2419807" y="185166"/>
                  <a:pt x="2410054" y="185166"/>
                </a:cubicBezTo>
                <a:cubicBezTo>
                  <a:pt x="2400148" y="185166"/>
                  <a:pt x="2391270" y="183375"/>
                  <a:pt x="2383422" y="179794"/>
                </a:cubicBezTo>
                <a:cubicBezTo>
                  <a:pt x="2375573" y="176212"/>
                  <a:pt x="2369363" y="171335"/>
                  <a:pt x="2364791" y="165163"/>
                </a:cubicBezTo>
                <a:cubicBezTo>
                  <a:pt x="2360219" y="158991"/>
                  <a:pt x="2357780" y="152095"/>
                  <a:pt x="2357476" y="144475"/>
                </a:cubicBezTo>
                <a:lnTo>
                  <a:pt x="2384451" y="144475"/>
                </a:lnTo>
                <a:cubicBezTo>
                  <a:pt x="2384908" y="149809"/>
                  <a:pt x="2387461" y="154267"/>
                  <a:pt x="2392109" y="157848"/>
                </a:cubicBezTo>
                <a:cubicBezTo>
                  <a:pt x="2396757" y="161429"/>
                  <a:pt x="2402586" y="163220"/>
                  <a:pt x="2409597" y="163220"/>
                </a:cubicBezTo>
                <a:cubicBezTo>
                  <a:pt x="2416912" y="163220"/>
                  <a:pt x="2422589" y="161810"/>
                  <a:pt x="2426628" y="158991"/>
                </a:cubicBezTo>
                <a:cubicBezTo>
                  <a:pt x="2430666" y="156172"/>
                  <a:pt x="2432685" y="152552"/>
                  <a:pt x="2432685" y="148132"/>
                </a:cubicBezTo>
                <a:cubicBezTo>
                  <a:pt x="2432685" y="143408"/>
                  <a:pt x="2430437" y="139903"/>
                  <a:pt x="2425941" y="137617"/>
                </a:cubicBezTo>
                <a:cubicBezTo>
                  <a:pt x="2421445" y="135331"/>
                  <a:pt x="2414321" y="132816"/>
                  <a:pt x="2404568" y="130073"/>
                </a:cubicBezTo>
                <a:cubicBezTo>
                  <a:pt x="2395119" y="127482"/>
                  <a:pt x="2387422" y="124968"/>
                  <a:pt x="2381479" y="122529"/>
                </a:cubicBezTo>
                <a:cubicBezTo>
                  <a:pt x="2375535" y="120091"/>
                  <a:pt x="2370392" y="116357"/>
                  <a:pt x="2366049" y="111328"/>
                </a:cubicBezTo>
                <a:cubicBezTo>
                  <a:pt x="2361705" y="106299"/>
                  <a:pt x="2359533" y="99669"/>
                  <a:pt x="2359533" y="91440"/>
                </a:cubicBezTo>
                <a:cubicBezTo>
                  <a:pt x="2359533" y="84734"/>
                  <a:pt x="2361514" y="78600"/>
                  <a:pt x="2365477" y="73037"/>
                </a:cubicBezTo>
                <a:cubicBezTo>
                  <a:pt x="2369440" y="67475"/>
                  <a:pt x="2375116" y="63093"/>
                  <a:pt x="2382507" y="59893"/>
                </a:cubicBezTo>
                <a:cubicBezTo>
                  <a:pt x="2389899" y="56692"/>
                  <a:pt x="2398395" y="55092"/>
                  <a:pt x="2407996" y="55092"/>
                </a:cubicBezTo>
                <a:close/>
                <a:moveTo>
                  <a:pt x="2151660" y="55092"/>
                </a:moveTo>
                <a:cubicBezTo>
                  <a:pt x="2161566" y="55092"/>
                  <a:pt x="2170443" y="57150"/>
                  <a:pt x="2178291" y="61264"/>
                </a:cubicBezTo>
                <a:cubicBezTo>
                  <a:pt x="2186140" y="65379"/>
                  <a:pt x="2192274" y="71475"/>
                  <a:pt x="2196693" y="79552"/>
                </a:cubicBezTo>
                <a:cubicBezTo>
                  <a:pt x="2201113" y="87630"/>
                  <a:pt x="2203323" y="97383"/>
                  <a:pt x="2203323" y="108813"/>
                </a:cubicBezTo>
                <a:lnTo>
                  <a:pt x="2203323" y="183108"/>
                </a:lnTo>
                <a:lnTo>
                  <a:pt x="2177491" y="183108"/>
                </a:lnTo>
                <a:lnTo>
                  <a:pt x="2177491" y="112699"/>
                </a:lnTo>
                <a:cubicBezTo>
                  <a:pt x="2177491" y="101422"/>
                  <a:pt x="2174672" y="92773"/>
                  <a:pt x="2169033" y="86753"/>
                </a:cubicBezTo>
                <a:cubicBezTo>
                  <a:pt x="2163395" y="80734"/>
                  <a:pt x="2155698" y="77724"/>
                  <a:pt x="2145945" y="77724"/>
                </a:cubicBezTo>
                <a:cubicBezTo>
                  <a:pt x="2136191" y="77724"/>
                  <a:pt x="2128456" y="80734"/>
                  <a:pt x="2122742" y="86753"/>
                </a:cubicBezTo>
                <a:cubicBezTo>
                  <a:pt x="2117027" y="92773"/>
                  <a:pt x="2114169" y="101422"/>
                  <a:pt x="2114169" y="112699"/>
                </a:cubicBezTo>
                <a:lnTo>
                  <a:pt x="2114169" y="183108"/>
                </a:lnTo>
                <a:lnTo>
                  <a:pt x="2088109" y="183108"/>
                </a:lnTo>
                <a:lnTo>
                  <a:pt x="2088109" y="57150"/>
                </a:lnTo>
                <a:lnTo>
                  <a:pt x="2114169" y="57150"/>
                </a:lnTo>
                <a:lnTo>
                  <a:pt x="2114169" y="71551"/>
                </a:lnTo>
                <a:cubicBezTo>
                  <a:pt x="2118436" y="66370"/>
                  <a:pt x="2123885" y="62331"/>
                  <a:pt x="2130514" y="59436"/>
                </a:cubicBezTo>
                <a:cubicBezTo>
                  <a:pt x="2137143" y="56540"/>
                  <a:pt x="2144192" y="55092"/>
                  <a:pt x="2151660" y="55092"/>
                </a:cubicBezTo>
                <a:close/>
                <a:moveTo>
                  <a:pt x="1818437" y="55092"/>
                </a:moveTo>
                <a:cubicBezTo>
                  <a:pt x="1830324" y="55092"/>
                  <a:pt x="1840915" y="57683"/>
                  <a:pt x="1850212" y="62865"/>
                </a:cubicBezTo>
                <a:cubicBezTo>
                  <a:pt x="1859509" y="68046"/>
                  <a:pt x="1866748" y="75323"/>
                  <a:pt x="1871929" y="84696"/>
                </a:cubicBezTo>
                <a:cubicBezTo>
                  <a:pt x="1877111" y="94069"/>
                  <a:pt x="1879702" y="104851"/>
                  <a:pt x="1879702" y="117043"/>
                </a:cubicBezTo>
                <a:cubicBezTo>
                  <a:pt x="1879702" y="121767"/>
                  <a:pt x="1879397" y="126034"/>
                  <a:pt x="1878788" y="129844"/>
                </a:cubicBezTo>
                <a:lnTo>
                  <a:pt x="1782546" y="129844"/>
                </a:lnTo>
                <a:cubicBezTo>
                  <a:pt x="1783309" y="139903"/>
                  <a:pt x="1787042" y="147980"/>
                  <a:pt x="1793748" y="154076"/>
                </a:cubicBezTo>
                <a:cubicBezTo>
                  <a:pt x="1800454" y="160172"/>
                  <a:pt x="1808683" y="163220"/>
                  <a:pt x="1818437" y="163220"/>
                </a:cubicBezTo>
                <a:cubicBezTo>
                  <a:pt x="1832457" y="163220"/>
                  <a:pt x="1842364" y="157353"/>
                  <a:pt x="1848155" y="145618"/>
                </a:cubicBezTo>
                <a:lnTo>
                  <a:pt x="1876273" y="145618"/>
                </a:lnTo>
                <a:cubicBezTo>
                  <a:pt x="1872462" y="157200"/>
                  <a:pt x="1865567" y="166687"/>
                  <a:pt x="1855584" y="174079"/>
                </a:cubicBezTo>
                <a:cubicBezTo>
                  <a:pt x="1845602" y="181470"/>
                  <a:pt x="1833220" y="185166"/>
                  <a:pt x="1818437" y="185166"/>
                </a:cubicBezTo>
                <a:cubicBezTo>
                  <a:pt x="1806397" y="185166"/>
                  <a:pt x="1795615" y="182461"/>
                  <a:pt x="1786090" y="177050"/>
                </a:cubicBezTo>
                <a:cubicBezTo>
                  <a:pt x="1776565" y="171640"/>
                  <a:pt x="1769097" y="164020"/>
                  <a:pt x="1763687" y="154190"/>
                </a:cubicBezTo>
                <a:cubicBezTo>
                  <a:pt x="1758277" y="144361"/>
                  <a:pt x="1755572" y="132969"/>
                  <a:pt x="1755572" y="120015"/>
                </a:cubicBezTo>
                <a:cubicBezTo>
                  <a:pt x="1755572" y="107061"/>
                  <a:pt x="1758201" y="95669"/>
                  <a:pt x="1763459" y="85839"/>
                </a:cubicBezTo>
                <a:cubicBezTo>
                  <a:pt x="1768716" y="76009"/>
                  <a:pt x="1776108" y="68427"/>
                  <a:pt x="1785633" y="63093"/>
                </a:cubicBezTo>
                <a:cubicBezTo>
                  <a:pt x="1795158" y="57759"/>
                  <a:pt x="1806093" y="55092"/>
                  <a:pt x="1818437" y="55092"/>
                </a:cubicBezTo>
                <a:close/>
                <a:moveTo>
                  <a:pt x="1543812" y="55092"/>
                </a:moveTo>
                <a:cubicBezTo>
                  <a:pt x="1555851" y="55092"/>
                  <a:pt x="1566748" y="57759"/>
                  <a:pt x="1576501" y="63093"/>
                </a:cubicBezTo>
                <a:cubicBezTo>
                  <a:pt x="1586256" y="68427"/>
                  <a:pt x="1593951" y="76047"/>
                  <a:pt x="1599590" y="85953"/>
                </a:cubicBezTo>
                <a:cubicBezTo>
                  <a:pt x="1605229" y="95859"/>
                  <a:pt x="1608048" y="107213"/>
                  <a:pt x="1608048" y="120015"/>
                </a:cubicBezTo>
                <a:cubicBezTo>
                  <a:pt x="1608048" y="132816"/>
                  <a:pt x="1605153" y="144170"/>
                  <a:pt x="1599361" y="154076"/>
                </a:cubicBezTo>
                <a:cubicBezTo>
                  <a:pt x="1593570" y="163982"/>
                  <a:pt x="1585684" y="171640"/>
                  <a:pt x="1575702" y="177050"/>
                </a:cubicBezTo>
                <a:cubicBezTo>
                  <a:pt x="1565719" y="182461"/>
                  <a:pt x="1554709" y="185166"/>
                  <a:pt x="1542669" y="185166"/>
                </a:cubicBezTo>
                <a:cubicBezTo>
                  <a:pt x="1530782" y="185166"/>
                  <a:pt x="1520037" y="182461"/>
                  <a:pt x="1510436" y="177050"/>
                </a:cubicBezTo>
                <a:cubicBezTo>
                  <a:pt x="1500835" y="171640"/>
                  <a:pt x="1493292" y="164020"/>
                  <a:pt x="1487805" y="154190"/>
                </a:cubicBezTo>
                <a:cubicBezTo>
                  <a:pt x="1482319" y="144361"/>
                  <a:pt x="1479575" y="132969"/>
                  <a:pt x="1479575" y="120015"/>
                </a:cubicBezTo>
                <a:cubicBezTo>
                  <a:pt x="1479575" y="107213"/>
                  <a:pt x="1482395" y="95859"/>
                  <a:pt x="1488033" y="85953"/>
                </a:cubicBezTo>
                <a:cubicBezTo>
                  <a:pt x="1493672" y="76047"/>
                  <a:pt x="1501369" y="68427"/>
                  <a:pt x="1511122" y="63093"/>
                </a:cubicBezTo>
                <a:cubicBezTo>
                  <a:pt x="1520876" y="57759"/>
                  <a:pt x="1531773" y="55092"/>
                  <a:pt x="1543812" y="55092"/>
                </a:cubicBezTo>
                <a:close/>
                <a:moveTo>
                  <a:pt x="1233983" y="55092"/>
                </a:moveTo>
                <a:cubicBezTo>
                  <a:pt x="1243889" y="55092"/>
                  <a:pt x="1252537" y="57035"/>
                  <a:pt x="1259929" y="60922"/>
                </a:cubicBezTo>
                <a:cubicBezTo>
                  <a:pt x="1267320" y="64808"/>
                  <a:pt x="1273226" y="69646"/>
                  <a:pt x="1277645" y="75438"/>
                </a:cubicBezTo>
                <a:lnTo>
                  <a:pt x="1277645" y="57150"/>
                </a:lnTo>
                <a:lnTo>
                  <a:pt x="1303934" y="57150"/>
                </a:lnTo>
                <a:lnTo>
                  <a:pt x="1303934" y="183108"/>
                </a:lnTo>
                <a:lnTo>
                  <a:pt x="1277645" y="183108"/>
                </a:lnTo>
                <a:lnTo>
                  <a:pt x="1277645" y="164363"/>
                </a:lnTo>
                <a:cubicBezTo>
                  <a:pt x="1273226" y="170307"/>
                  <a:pt x="1267206" y="175260"/>
                  <a:pt x="1259586" y="179222"/>
                </a:cubicBezTo>
                <a:cubicBezTo>
                  <a:pt x="1251965" y="183184"/>
                  <a:pt x="1243279" y="185166"/>
                  <a:pt x="1233525" y="185166"/>
                </a:cubicBezTo>
                <a:cubicBezTo>
                  <a:pt x="1222705" y="185166"/>
                  <a:pt x="1212799" y="182384"/>
                  <a:pt x="1203807" y="176822"/>
                </a:cubicBezTo>
                <a:cubicBezTo>
                  <a:pt x="1194816" y="171259"/>
                  <a:pt x="1187691" y="163487"/>
                  <a:pt x="1182433" y="153505"/>
                </a:cubicBezTo>
                <a:cubicBezTo>
                  <a:pt x="1177176" y="143522"/>
                  <a:pt x="1174547" y="132207"/>
                  <a:pt x="1174547" y="119557"/>
                </a:cubicBezTo>
                <a:cubicBezTo>
                  <a:pt x="1174547" y="106908"/>
                  <a:pt x="1177176" y="95707"/>
                  <a:pt x="1182433" y="85953"/>
                </a:cubicBezTo>
                <a:cubicBezTo>
                  <a:pt x="1187691" y="76200"/>
                  <a:pt x="1194854" y="68618"/>
                  <a:pt x="1203921" y="63208"/>
                </a:cubicBezTo>
                <a:cubicBezTo>
                  <a:pt x="1212989" y="57797"/>
                  <a:pt x="1223010" y="55092"/>
                  <a:pt x="1233983" y="55092"/>
                </a:cubicBezTo>
                <a:close/>
                <a:moveTo>
                  <a:pt x="1037387" y="55092"/>
                </a:moveTo>
                <a:cubicBezTo>
                  <a:pt x="1049274" y="55092"/>
                  <a:pt x="1059866" y="57683"/>
                  <a:pt x="1069162" y="62865"/>
                </a:cubicBezTo>
                <a:cubicBezTo>
                  <a:pt x="1078458" y="68046"/>
                  <a:pt x="1085697" y="75323"/>
                  <a:pt x="1090878" y="84696"/>
                </a:cubicBezTo>
                <a:cubicBezTo>
                  <a:pt x="1096061" y="94069"/>
                  <a:pt x="1098651" y="104851"/>
                  <a:pt x="1098651" y="117043"/>
                </a:cubicBezTo>
                <a:cubicBezTo>
                  <a:pt x="1098651" y="121767"/>
                  <a:pt x="1098347" y="126034"/>
                  <a:pt x="1097737" y="129844"/>
                </a:cubicBezTo>
                <a:lnTo>
                  <a:pt x="1001497" y="129844"/>
                </a:lnTo>
                <a:cubicBezTo>
                  <a:pt x="1002258" y="139903"/>
                  <a:pt x="1005993" y="147980"/>
                  <a:pt x="1012698" y="154076"/>
                </a:cubicBezTo>
                <a:cubicBezTo>
                  <a:pt x="1019404" y="160172"/>
                  <a:pt x="1027633" y="163220"/>
                  <a:pt x="1037387" y="163220"/>
                </a:cubicBezTo>
                <a:cubicBezTo>
                  <a:pt x="1051407" y="163220"/>
                  <a:pt x="1061313" y="157353"/>
                  <a:pt x="1067104" y="145618"/>
                </a:cubicBezTo>
                <a:lnTo>
                  <a:pt x="1095222" y="145618"/>
                </a:lnTo>
                <a:cubicBezTo>
                  <a:pt x="1091412" y="157200"/>
                  <a:pt x="1084516" y="166687"/>
                  <a:pt x="1074534" y="174079"/>
                </a:cubicBezTo>
                <a:cubicBezTo>
                  <a:pt x="1064552" y="181470"/>
                  <a:pt x="1052169" y="185166"/>
                  <a:pt x="1037387" y="185166"/>
                </a:cubicBezTo>
                <a:cubicBezTo>
                  <a:pt x="1025347" y="185166"/>
                  <a:pt x="1014565" y="182461"/>
                  <a:pt x="1005040" y="177050"/>
                </a:cubicBezTo>
                <a:cubicBezTo>
                  <a:pt x="995515" y="171640"/>
                  <a:pt x="988047" y="164020"/>
                  <a:pt x="982637" y="154190"/>
                </a:cubicBezTo>
                <a:cubicBezTo>
                  <a:pt x="977227" y="144361"/>
                  <a:pt x="974522" y="132969"/>
                  <a:pt x="974522" y="120015"/>
                </a:cubicBezTo>
                <a:cubicBezTo>
                  <a:pt x="974522" y="107061"/>
                  <a:pt x="977150" y="95669"/>
                  <a:pt x="982408" y="85839"/>
                </a:cubicBezTo>
                <a:cubicBezTo>
                  <a:pt x="987666" y="76009"/>
                  <a:pt x="995058" y="68427"/>
                  <a:pt x="1004582" y="63093"/>
                </a:cubicBezTo>
                <a:cubicBezTo>
                  <a:pt x="1014108" y="57759"/>
                  <a:pt x="1025042" y="55092"/>
                  <a:pt x="1037387" y="55092"/>
                </a:cubicBezTo>
                <a:close/>
                <a:moveTo>
                  <a:pt x="400812" y="55092"/>
                </a:moveTo>
                <a:cubicBezTo>
                  <a:pt x="412851" y="55092"/>
                  <a:pt x="423748" y="57759"/>
                  <a:pt x="433502" y="63093"/>
                </a:cubicBezTo>
                <a:cubicBezTo>
                  <a:pt x="443255" y="68427"/>
                  <a:pt x="450951" y="76047"/>
                  <a:pt x="456590" y="85953"/>
                </a:cubicBezTo>
                <a:cubicBezTo>
                  <a:pt x="462229" y="95859"/>
                  <a:pt x="465048" y="107213"/>
                  <a:pt x="465048" y="120015"/>
                </a:cubicBezTo>
                <a:cubicBezTo>
                  <a:pt x="465048" y="132816"/>
                  <a:pt x="462153" y="144170"/>
                  <a:pt x="456361" y="154076"/>
                </a:cubicBezTo>
                <a:cubicBezTo>
                  <a:pt x="450570" y="163982"/>
                  <a:pt x="442684" y="171640"/>
                  <a:pt x="432701" y="177050"/>
                </a:cubicBezTo>
                <a:cubicBezTo>
                  <a:pt x="422719" y="182461"/>
                  <a:pt x="411708" y="185166"/>
                  <a:pt x="399669" y="185166"/>
                </a:cubicBezTo>
                <a:cubicBezTo>
                  <a:pt x="387781" y="185166"/>
                  <a:pt x="377037" y="182461"/>
                  <a:pt x="367436" y="177050"/>
                </a:cubicBezTo>
                <a:cubicBezTo>
                  <a:pt x="357835" y="171640"/>
                  <a:pt x="350291" y="164020"/>
                  <a:pt x="344805" y="154190"/>
                </a:cubicBezTo>
                <a:cubicBezTo>
                  <a:pt x="339318" y="144361"/>
                  <a:pt x="336575" y="132969"/>
                  <a:pt x="336575" y="120015"/>
                </a:cubicBezTo>
                <a:cubicBezTo>
                  <a:pt x="336575" y="107213"/>
                  <a:pt x="339394" y="95859"/>
                  <a:pt x="345033" y="85953"/>
                </a:cubicBezTo>
                <a:cubicBezTo>
                  <a:pt x="350672" y="76047"/>
                  <a:pt x="358368" y="68427"/>
                  <a:pt x="368122" y="63093"/>
                </a:cubicBezTo>
                <a:cubicBezTo>
                  <a:pt x="377875" y="57759"/>
                  <a:pt x="388772" y="55092"/>
                  <a:pt x="400812" y="55092"/>
                </a:cubicBezTo>
                <a:close/>
                <a:moveTo>
                  <a:pt x="143637" y="55092"/>
                </a:moveTo>
                <a:cubicBezTo>
                  <a:pt x="155676" y="55092"/>
                  <a:pt x="166573" y="57759"/>
                  <a:pt x="176327" y="63093"/>
                </a:cubicBezTo>
                <a:cubicBezTo>
                  <a:pt x="186080" y="68427"/>
                  <a:pt x="193776" y="76047"/>
                  <a:pt x="199415" y="85953"/>
                </a:cubicBezTo>
                <a:cubicBezTo>
                  <a:pt x="205054" y="95859"/>
                  <a:pt x="207873" y="107213"/>
                  <a:pt x="207873" y="120015"/>
                </a:cubicBezTo>
                <a:cubicBezTo>
                  <a:pt x="207873" y="132816"/>
                  <a:pt x="204978" y="144170"/>
                  <a:pt x="199186" y="154076"/>
                </a:cubicBezTo>
                <a:cubicBezTo>
                  <a:pt x="193395" y="163982"/>
                  <a:pt x="185509" y="171640"/>
                  <a:pt x="175526" y="177050"/>
                </a:cubicBezTo>
                <a:cubicBezTo>
                  <a:pt x="165544" y="182461"/>
                  <a:pt x="154533" y="185166"/>
                  <a:pt x="142494" y="185166"/>
                </a:cubicBezTo>
                <a:cubicBezTo>
                  <a:pt x="130607" y="185166"/>
                  <a:pt x="119862" y="182461"/>
                  <a:pt x="110261" y="177050"/>
                </a:cubicBezTo>
                <a:cubicBezTo>
                  <a:pt x="100660" y="171640"/>
                  <a:pt x="93116" y="164020"/>
                  <a:pt x="87630" y="154190"/>
                </a:cubicBezTo>
                <a:cubicBezTo>
                  <a:pt x="82143" y="144361"/>
                  <a:pt x="79400" y="132969"/>
                  <a:pt x="79400" y="120015"/>
                </a:cubicBezTo>
                <a:cubicBezTo>
                  <a:pt x="79400" y="107213"/>
                  <a:pt x="82219" y="95859"/>
                  <a:pt x="87858" y="85953"/>
                </a:cubicBezTo>
                <a:cubicBezTo>
                  <a:pt x="93497" y="76047"/>
                  <a:pt x="101193" y="68427"/>
                  <a:pt x="110947" y="63093"/>
                </a:cubicBezTo>
                <a:cubicBezTo>
                  <a:pt x="120701" y="57759"/>
                  <a:pt x="131597" y="55092"/>
                  <a:pt x="143637" y="55092"/>
                </a:cubicBezTo>
                <a:close/>
                <a:moveTo>
                  <a:pt x="9211359" y="54178"/>
                </a:moveTo>
                <a:cubicBezTo>
                  <a:pt x="9226294" y="54178"/>
                  <a:pt x="9238220" y="59017"/>
                  <a:pt x="9247135" y="68694"/>
                </a:cubicBezTo>
                <a:cubicBezTo>
                  <a:pt x="9256050" y="78371"/>
                  <a:pt x="9260508" y="91668"/>
                  <a:pt x="9260508" y="108585"/>
                </a:cubicBezTo>
                <a:lnTo>
                  <a:pt x="9260508" y="183108"/>
                </a:lnTo>
                <a:lnTo>
                  <a:pt x="9221646" y="183108"/>
                </a:lnTo>
                <a:lnTo>
                  <a:pt x="9221646" y="113842"/>
                </a:lnTo>
                <a:cubicBezTo>
                  <a:pt x="9221646" y="105308"/>
                  <a:pt x="9219436" y="98679"/>
                  <a:pt x="9215017" y="93954"/>
                </a:cubicBezTo>
                <a:cubicBezTo>
                  <a:pt x="9210597" y="89230"/>
                  <a:pt x="9204654" y="86868"/>
                  <a:pt x="9197186" y="86868"/>
                </a:cubicBezTo>
                <a:cubicBezTo>
                  <a:pt x="9189718" y="86868"/>
                  <a:pt x="9183775" y="89230"/>
                  <a:pt x="9179355" y="93954"/>
                </a:cubicBezTo>
                <a:cubicBezTo>
                  <a:pt x="9174936" y="98679"/>
                  <a:pt x="9172726" y="105308"/>
                  <a:pt x="9172726" y="113842"/>
                </a:cubicBezTo>
                <a:lnTo>
                  <a:pt x="9172726" y="183108"/>
                </a:lnTo>
                <a:lnTo>
                  <a:pt x="9133635" y="183108"/>
                </a:lnTo>
                <a:lnTo>
                  <a:pt x="9133635" y="55549"/>
                </a:lnTo>
                <a:lnTo>
                  <a:pt x="9172726" y="55549"/>
                </a:lnTo>
                <a:lnTo>
                  <a:pt x="9172726" y="72466"/>
                </a:lnTo>
                <a:cubicBezTo>
                  <a:pt x="9176688" y="66827"/>
                  <a:pt x="9182022" y="62369"/>
                  <a:pt x="9188728" y="59093"/>
                </a:cubicBezTo>
                <a:cubicBezTo>
                  <a:pt x="9195433" y="55816"/>
                  <a:pt x="9202977" y="54178"/>
                  <a:pt x="9211359" y="54178"/>
                </a:cubicBezTo>
                <a:close/>
                <a:moveTo>
                  <a:pt x="8820301" y="54178"/>
                </a:moveTo>
                <a:lnTo>
                  <a:pt x="8820301" y="94411"/>
                </a:lnTo>
                <a:lnTo>
                  <a:pt x="8841561" y="94411"/>
                </a:lnTo>
                <a:cubicBezTo>
                  <a:pt x="8849028" y="94411"/>
                  <a:pt x="8854591" y="92659"/>
                  <a:pt x="8858249" y="89154"/>
                </a:cubicBezTo>
                <a:cubicBezTo>
                  <a:pt x="8861906" y="85648"/>
                  <a:pt x="8863735" y="80695"/>
                  <a:pt x="8863735" y="74295"/>
                </a:cubicBezTo>
                <a:cubicBezTo>
                  <a:pt x="8863735" y="67894"/>
                  <a:pt x="8861906" y="62941"/>
                  <a:pt x="8858249" y="59436"/>
                </a:cubicBezTo>
                <a:cubicBezTo>
                  <a:pt x="8854591" y="55930"/>
                  <a:pt x="8849028" y="54178"/>
                  <a:pt x="8841561" y="54178"/>
                </a:cubicBezTo>
                <a:close/>
                <a:moveTo>
                  <a:pt x="8765056" y="54178"/>
                </a:moveTo>
                <a:lnTo>
                  <a:pt x="8765056" y="95554"/>
                </a:lnTo>
                <a:lnTo>
                  <a:pt x="8754312" y="95554"/>
                </a:lnTo>
                <a:cubicBezTo>
                  <a:pt x="8744558" y="95554"/>
                  <a:pt x="8737243" y="97650"/>
                  <a:pt x="8732366" y="101841"/>
                </a:cubicBezTo>
                <a:cubicBezTo>
                  <a:pt x="8727489" y="106032"/>
                  <a:pt x="8725051" y="113385"/>
                  <a:pt x="8725051" y="123901"/>
                </a:cubicBezTo>
                <a:lnTo>
                  <a:pt x="8725051" y="183108"/>
                </a:lnTo>
                <a:lnTo>
                  <a:pt x="8685960" y="183108"/>
                </a:lnTo>
                <a:lnTo>
                  <a:pt x="8685960" y="55549"/>
                </a:lnTo>
                <a:lnTo>
                  <a:pt x="8725051" y="55549"/>
                </a:lnTo>
                <a:lnTo>
                  <a:pt x="8725051" y="76809"/>
                </a:lnTo>
                <a:cubicBezTo>
                  <a:pt x="8729623" y="69799"/>
                  <a:pt x="8735338" y="64274"/>
                  <a:pt x="8742196" y="60236"/>
                </a:cubicBezTo>
                <a:cubicBezTo>
                  <a:pt x="8749054" y="56197"/>
                  <a:pt x="8756674" y="54178"/>
                  <a:pt x="8765056" y="54178"/>
                </a:cubicBezTo>
                <a:close/>
                <a:moveTo>
                  <a:pt x="8096401" y="54178"/>
                </a:moveTo>
                <a:lnTo>
                  <a:pt x="8096401" y="94411"/>
                </a:lnTo>
                <a:lnTo>
                  <a:pt x="8117661" y="94411"/>
                </a:lnTo>
                <a:cubicBezTo>
                  <a:pt x="8125128" y="94411"/>
                  <a:pt x="8130691" y="92659"/>
                  <a:pt x="8134349" y="89154"/>
                </a:cubicBezTo>
                <a:cubicBezTo>
                  <a:pt x="8138006" y="85648"/>
                  <a:pt x="8139835" y="80695"/>
                  <a:pt x="8139835" y="74295"/>
                </a:cubicBezTo>
                <a:cubicBezTo>
                  <a:pt x="8139835" y="67894"/>
                  <a:pt x="8138006" y="62941"/>
                  <a:pt x="8134349" y="59436"/>
                </a:cubicBezTo>
                <a:cubicBezTo>
                  <a:pt x="8130691" y="55930"/>
                  <a:pt x="8125128" y="54178"/>
                  <a:pt x="8117661" y="54178"/>
                </a:cubicBezTo>
                <a:close/>
                <a:moveTo>
                  <a:pt x="10068457" y="53721"/>
                </a:moveTo>
                <a:cubicBezTo>
                  <a:pt x="10080954" y="53721"/>
                  <a:pt x="10092231" y="56388"/>
                  <a:pt x="10102289" y="61722"/>
                </a:cubicBezTo>
                <a:cubicBezTo>
                  <a:pt x="10112348" y="67056"/>
                  <a:pt x="10120273" y="74714"/>
                  <a:pt x="10126064" y="84696"/>
                </a:cubicBezTo>
                <a:cubicBezTo>
                  <a:pt x="10131855" y="94678"/>
                  <a:pt x="10134751" y="106222"/>
                  <a:pt x="10134751" y="119329"/>
                </a:cubicBezTo>
                <a:cubicBezTo>
                  <a:pt x="10134751" y="132435"/>
                  <a:pt x="10131817" y="143980"/>
                  <a:pt x="10125950" y="153962"/>
                </a:cubicBezTo>
                <a:cubicBezTo>
                  <a:pt x="10120083" y="163944"/>
                  <a:pt x="10112082" y="171602"/>
                  <a:pt x="10101946" y="176936"/>
                </a:cubicBezTo>
                <a:cubicBezTo>
                  <a:pt x="10091812" y="182270"/>
                  <a:pt x="10080497" y="184937"/>
                  <a:pt x="10068000" y="184937"/>
                </a:cubicBezTo>
                <a:cubicBezTo>
                  <a:pt x="10055503" y="184937"/>
                  <a:pt x="10044263" y="182270"/>
                  <a:pt x="10034281" y="176936"/>
                </a:cubicBezTo>
                <a:cubicBezTo>
                  <a:pt x="10024299" y="171602"/>
                  <a:pt x="10016450" y="163982"/>
                  <a:pt x="10010736" y="154076"/>
                </a:cubicBezTo>
                <a:cubicBezTo>
                  <a:pt x="10005021" y="144170"/>
                  <a:pt x="10002163" y="132588"/>
                  <a:pt x="10002163" y="119329"/>
                </a:cubicBezTo>
                <a:cubicBezTo>
                  <a:pt x="10002163" y="106222"/>
                  <a:pt x="10005058" y="94678"/>
                  <a:pt x="10010850" y="84696"/>
                </a:cubicBezTo>
                <a:cubicBezTo>
                  <a:pt x="10016641" y="74714"/>
                  <a:pt x="10024565" y="67056"/>
                  <a:pt x="10034624" y="61722"/>
                </a:cubicBezTo>
                <a:cubicBezTo>
                  <a:pt x="10044682" y="56388"/>
                  <a:pt x="10055960" y="53721"/>
                  <a:pt x="10068457" y="53721"/>
                </a:cubicBezTo>
                <a:close/>
                <a:moveTo>
                  <a:pt x="9925582" y="53721"/>
                </a:moveTo>
                <a:cubicBezTo>
                  <a:pt x="9938079" y="53721"/>
                  <a:pt x="9949356" y="56388"/>
                  <a:pt x="9959414" y="61722"/>
                </a:cubicBezTo>
                <a:cubicBezTo>
                  <a:pt x="9969473" y="67056"/>
                  <a:pt x="9977398" y="74714"/>
                  <a:pt x="9983189" y="84696"/>
                </a:cubicBezTo>
                <a:cubicBezTo>
                  <a:pt x="9988980" y="94678"/>
                  <a:pt x="9991876" y="106222"/>
                  <a:pt x="9991876" y="119329"/>
                </a:cubicBezTo>
                <a:cubicBezTo>
                  <a:pt x="9991876" y="132435"/>
                  <a:pt x="9988942" y="143980"/>
                  <a:pt x="9983075" y="153962"/>
                </a:cubicBezTo>
                <a:cubicBezTo>
                  <a:pt x="9977208" y="163944"/>
                  <a:pt x="9969207" y="171602"/>
                  <a:pt x="9959071" y="176936"/>
                </a:cubicBezTo>
                <a:cubicBezTo>
                  <a:pt x="9948937" y="182270"/>
                  <a:pt x="9937622" y="184937"/>
                  <a:pt x="9925125" y="184937"/>
                </a:cubicBezTo>
                <a:cubicBezTo>
                  <a:pt x="9912628" y="184937"/>
                  <a:pt x="9901389" y="182270"/>
                  <a:pt x="9891406" y="176936"/>
                </a:cubicBezTo>
                <a:cubicBezTo>
                  <a:pt x="9881424" y="171602"/>
                  <a:pt x="9873575" y="163982"/>
                  <a:pt x="9867861" y="154076"/>
                </a:cubicBezTo>
                <a:cubicBezTo>
                  <a:pt x="9862145" y="144170"/>
                  <a:pt x="9859288" y="132588"/>
                  <a:pt x="9859288" y="119329"/>
                </a:cubicBezTo>
                <a:cubicBezTo>
                  <a:pt x="9859288" y="106222"/>
                  <a:pt x="9862183" y="94678"/>
                  <a:pt x="9867975" y="84696"/>
                </a:cubicBezTo>
                <a:cubicBezTo>
                  <a:pt x="9873766" y="74714"/>
                  <a:pt x="9881690" y="67056"/>
                  <a:pt x="9891749" y="61722"/>
                </a:cubicBezTo>
                <a:cubicBezTo>
                  <a:pt x="9901807" y="56388"/>
                  <a:pt x="9913085" y="53721"/>
                  <a:pt x="9925582" y="53721"/>
                </a:cubicBezTo>
                <a:close/>
                <a:moveTo>
                  <a:pt x="9628021" y="53721"/>
                </a:moveTo>
                <a:cubicBezTo>
                  <a:pt x="9644023" y="53721"/>
                  <a:pt x="9657396" y="57912"/>
                  <a:pt x="9668140" y="66294"/>
                </a:cubicBezTo>
                <a:cubicBezTo>
                  <a:pt x="9678884" y="74676"/>
                  <a:pt x="9685932" y="86487"/>
                  <a:pt x="9689286" y="101727"/>
                </a:cubicBezTo>
                <a:lnTo>
                  <a:pt x="9647680" y="101727"/>
                </a:lnTo>
                <a:cubicBezTo>
                  <a:pt x="9644176" y="91973"/>
                  <a:pt x="9637393" y="87096"/>
                  <a:pt x="9627335" y="87096"/>
                </a:cubicBezTo>
                <a:cubicBezTo>
                  <a:pt x="9620172" y="87096"/>
                  <a:pt x="9614458" y="89878"/>
                  <a:pt x="9610190" y="95440"/>
                </a:cubicBezTo>
                <a:cubicBezTo>
                  <a:pt x="9605923" y="101003"/>
                  <a:pt x="9603790" y="108966"/>
                  <a:pt x="9603790" y="119329"/>
                </a:cubicBezTo>
                <a:cubicBezTo>
                  <a:pt x="9603790" y="129692"/>
                  <a:pt x="9605923" y="137655"/>
                  <a:pt x="9610190" y="143218"/>
                </a:cubicBezTo>
                <a:cubicBezTo>
                  <a:pt x="9614458" y="148780"/>
                  <a:pt x="9620172" y="151561"/>
                  <a:pt x="9627335" y="151561"/>
                </a:cubicBezTo>
                <a:cubicBezTo>
                  <a:pt x="9637393" y="151561"/>
                  <a:pt x="9644176" y="146685"/>
                  <a:pt x="9647680" y="136931"/>
                </a:cubicBezTo>
                <a:lnTo>
                  <a:pt x="9689286" y="136931"/>
                </a:lnTo>
                <a:cubicBezTo>
                  <a:pt x="9685932" y="151866"/>
                  <a:pt x="9678847" y="163601"/>
                  <a:pt x="9668025" y="172135"/>
                </a:cubicBezTo>
                <a:cubicBezTo>
                  <a:pt x="9657205" y="180670"/>
                  <a:pt x="9643871" y="184937"/>
                  <a:pt x="9628021" y="184937"/>
                </a:cubicBezTo>
                <a:cubicBezTo>
                  <a:pt x="9615524" y="184937"/>
                  <a:pt x="9604437" y="182270"/>
                  <a:pt x="9594760" y="176936"/>
                </a:cubicBezTo>
                <a:cubicBezTo>
                  <a:pt x="9585083" y="171602"/>
                  <a:pt x="9577538" y="163982"/>
                  <a:pt x="9572128" y="154076"/>
                </a:cubicBezTo>
                <a:cubicBezTo>
                  <a:pt x="9566717" y="144170"/>
                  <a:pt x="9564013" y="132588"/>
                  <a:pt x="9564013" y="119329"/>
                </a:cubicBezTo>
                <a:cubicBezTo>
                  <a:pt x="9564013" y="106070"/>
                  <a:pt x="9566717" y="94488"/>
                  <a:pt x="9572128" y="84582"/>
                </a:cubicBezTo>
                <a:cubicBezTo>
                  <a:pt x="9577538" y="74676"/>
                  <a:pt x="9585083" y="67056"/>
                  <a:pt x="9594760" y="61722"/>
                </a:cubicBezTo>
                <a:cubicBezTo>
                  <a:pt x="9604437" y="56388"/>
                  <a:pt x="9615524" y="53721"/>
                  <a:pt x="9628021" y="53721"/>
                </a:cubicBezTo>
                <a:close/>
                <a:moveTo>
                  <a:pt x="8982607" y="53721"/>
                </a:moveTo>
                <a:cubicBezTo>
                  <a:pt x="8995104" y="53721"/>
                  <a:pt x="9006381" y="56388"/>
                  <a:pt x="9016439" y="61722"/>
                </a:cubicBezTo>
                <a:cubicBezTo>
                  <a:pt x="9026498" y="67056"/>
                  <a:pt x="9034423" y="74714"/>
                  <a:pt x="9040214" y="84696"/>
                </a:cubicBezTo>
                <a:cubicBezTo>
                  <a:pt x="9046005" y="94678"/>
                  <a:pt x="9048901" y="106222"/>
                  <a:pt x="9048901" y="119329"/>
                </a:cubicBezTo>
                <a:cubicBezTo>
                  <a:pt x="9048901" y="132435"/>
                  <a:pt x="9045967" y="143980"/>
                  <a:pt x="9040100" y="153962"/>
                </a:cubicBezTo>
                <a:cubicBezTo>
                  <a:pt x="9034233" y="163944"/>
                  <a:pt x="9026231" y="171602"/>
                  <a:pt x="9016096" y="176936"/>
                </a:cubicBezTo>
                <a:cubicBezTo>
                  <a:pt x="9005962" y="182270"/>
                  <a:pt x="8994647" y="184937"/>
                  <a:pt x="8982150" y="184937"/>
                </a:cubicBezTo>
                <a:cubicBezTo>
                  <a:pt x="8969653" y="184937"/>
                  <a:pt x="8958413" y="182270"/>
                  <a:pt x="8948431" y="176936"/>
                </a:cubicBezTo>
                <a:cubicBezTo>
                  <a:pt x="8938449" y="171602"/>
                  <a:pt x="8930600" y="163982"/>
                  <a:pt x="8924885" y="154076"/>
                </a:cubicBezTo>
                <a:cubicBezTo>
                  <a:pt x="8919170" y="144170"/>
                  <a:pt x="8916313" y="132588"/>
                  <a:pt x="8916313" y="119329"/>
                </a:cubicBezTo>
                <a:cubicBezTo>
                  <a:pt x="8916313" y="106222"/>
                  <a:pt x="8919208" y="94678"/>
                  <a:pt x="8925000" y="84696"/>
                </a:cubicBezTo>
                <a:cubicBezTo>
                  <a:pt x="8930791" y="74714"/>
                  <a:pt x="8938716" y="67056"/>
                  <a:pt x="8948774" y="61722"/>
                </a:cubicBezTo>
                <a:cubicBezTo>
                  <a:pt x="8958832" y="56388"/>
                  <a:pt x="8970110" y="53721"/>
                  <a:pt x="8982607" y="53721"/>
                </a:cubicBezTo>
                <a:close/>
                <a:moveTo>
                  <a:pt x="8599778" y="53721"/>
                </a:moveTo>
                <a:cubicBezTo>
                  <a:pt x="8612122" y="53721"/>
                  <a:pt x="8623095" y="56311"/>
                  <a:pt x="8632697" y="61493"/>
                </a:cubicBezTo>
                <a:cubicBezTo>
                  <a:pt x="8642298" y="66675"/>
                  <a:pt x="8649803" y="74066"/>
                  <a:pt x="8655213" y="83667"/>
                </a:cubicBezTo>
                <a:cubicBezTo>
                  <a:pt x="8660624" y="93268"/>
                  <a:pt x="8663329" y="104470"/>
                  <a:pt x="8663329" y="117271"/>
                </a:cubicBezTo>
                <a:cubicBezTo>
                  <a:pt x="8663329" y="120929"/>
                  <a:pt x="8663100" y="124739"/>
                  <a:pt x="8662643" y="128701"/>
                </a:cubicBezTo>
                <a:lnTo>
                  <a:pt x="8574175" y="128701"/>
                </a:lnTo>
                <a:cubicBezTo>
                  <a:pt x="8574784" y="136626"/>
                  <a:pt x="8577337" y="142684"/>
                  <a:pt x="8581833" y="146875"/>
                </a:cubicBezTo>
                <a:cubicBezTo>
                  <a:pt x="8586328" y="151066"/>
                  <a:pt x="8591853" y="153162"/>
                  <a:pt x="8598406" y="153162"/>
                </a:cubicBezTo>
                <a:cubicBezTo>
                  <a:pt x="8608160" y="153162"/>
                  <a:pt x="8614942" y="149047"/>
                  <a:pt x="8618752" y="140817"/>
                </a:cubicBezTo>
                <a:lnTo>
                  <a:pt x="8660357" y="140817"/>
                </a:lnTo>
                <a:cubicBezTo>
                  <a:pt x="8658224" y="149199"/>
                  <a:pt x="8654375" y="156743"/>
                  <a:pt x="8648812" y="163449"/>
                </a:cubicBezTo>
                <a:cubicBezTo>
                  <a:pt x="8643250" y="170154"/>
                  <a:pt x="8636278" y="175412"/>
                  <a:pt x="8627896" y="179222"/>
                </a:cubicBezTo>
                <a:cubicBezTo>
                  <a:pt x="8619514" y="183032"/>
                  <a:pt x="8610141" y="184937"/>
                  <a:pt x="8599778" y="184937"/>
                </a:cubicBezTo>
                <a:cubicBezTo>
                  <a:pt x="8587281" y="184937"/>
                  <a:pt x="8576156" y="182270"/>
                  <a:pt x="8566402" y="176936"/>
                </a:cubicBezTo>
                <a:cubicBezTo>
                  <a:pt x="8556649" y="171602"/>
                  <a:pt x="8549029" y="163982"/>
                  <a:pt x="8543542" y="154076"/>
                </a:cubicBezTo>
                <a:cubicBezTo>
                  <a:pt x="8538056" y="144170"/>
                  <a:pt x="8535313" y="132588"/>
                  <a:pt x="8535313" y="119329"/>
                </a:cubicBezTo>
                <a:cubicBezTo>
                  <a:pt x="8535313" y="106070"/>
                  <a:pt x="8538018" y="94488"/>
                  <a:pt x="8543428" y="84582"/>
                </a:cubicBezTo>
                <a:cubicBezTo>
                  <a:pt x="8548838" y="74676"/>
                  <a:pt x="8556420" y="67056"/>
                  <a:pt x="8566174" y="61722"/>
                </a:cubicBezTo>
                <a:cubicBezTo>
                  <a:pt x="8575927" y="56388"/>
                  <a:pt x="8587129" y="53721"/>
                  <a:pt x="8599778" y="53721"/>
                </a:cubicBezTo>
                <a:close/>
                <a:moveTo>
                  <a:pt x="8258707" y="53721"/>
                </a:moveTo>
                <a:cubicBezTo>
                  <a:pt x="8271204" y="53721"/>
                  <a:pt x="8282481" y="56388"/>
                  <a:pt x="8292539" y="61722"/>
                </a:cubicBezTo>
                <a:cubicBezTo>
                  <a:pt x="8302598" y="67056"/>
                  <a:pt x="8310523" y="74714"/>
                  <a:pt x="8316314" y="84696"/>
                </a:cubicBezTo>
                <a:cubicBezTo>
                  <a:pt x="8322105" y="94678"/>
                  <a:pt x="8325001" y="106222"/>
                  <a:pt x="8325001" y="119329"/>
                </a:cubicBezTo>
                <a:cubicBezTo>
                  <a:pt x="8325001" y="132435"/>
                  <a:pt x="8322067" y="143980"/>
                  <a:pt x="8316200" y="153962"/>
                </a:cubicBezTo>
                <a:cubicBezTo>
                  <a:pt x="8310333" y="163944"/>
                  <a:pt x="8302331" y="171602"/>
                  <a:pt x="8292197" y="176936"/>
                </a:cubicBezTo>
                <a:cubicBezTo>
                  <a:pt x="8282062" y="182270"/>
                  <a:pt x="8270747" y="184937"/>
                  <a:pt x="8258250" y="184937"/>
                </a:cubicBezTo>
                <a:cubicBezTo>
                  <a:pt x="8245753" y="184937"/>
                  <a:pt x="8234513" y="182270"/>
                  <a:pt x="8224531" y="176936"/>
                </a:cubicBezTo>
                <a:cubicBezTo>
                  <a:pt x="8214549" y="171602"/>
                  <a:pt x="8206700" y="163982"/>
                  <a:pt x="8200985" y="154076"/>
                </a:cubicBezTo>
                <a:cubicBezTo>
                  <a:pt x="8195270" y="144170"/>
                  <a:pt x="8192413" y="132588"/>
                  <a:pt x="8192413" y="119329"/>
                </a:cubicBezTo>
                <a:cubicBezTo>
                  <a:pt x="8192413" y="106222"/>
                  <a:pt x="8195308" y="94678"/>
                  <a:pt x="8201100" y="84696"/>
                </a:cubicBezTo>
                <a:cubicBezTo>
                  <a:pt x="8206891" y="74714"/>
                  <a:pt x="8214816" y="67056"/>
                  <a:pt x="8224874" y="61722"/>
                </a:cubicBezTo>
                <a:cubicBezTo>
                  <a:pt x="8234932" y="56388"/>
                  <a:pt x="8246210" y="53721"/>
                  <a:pt x="8258707" y="53721"/>
                </a:cubicBezTo>
                <a:close/>
                <a:moveTo>
                  <a:pt x="7359547" y="25831"/>
                </a:moveTo>
                <a:lnTo>
                  <a:pt x="7385836" y="25831"/>
                </a:lnTo>
                <a:lnTo>
                  <a:pt x="7385836" y="57150"/>
                </a:lnTo>
                <a:lnTo>
                  <a:pt x="7416468" y="57150"/>
                </a:lnTo>
                <a:lnTo>
                  <a:pt x="7416468" y="78409"/>
                </a:lnTo>
                <a:lnTo>
                  <a:pt x="7385836" y="78409"/>
                </a:lnTo>
                <a:lnTo>
                  <a:pt x="7385836" y="148132"/>
                </a:lnTo>
                <a:cubicBezTo>
                  <a:pt x="7385836" y="152857"/>
                  <a:pt x="7386941" y="156248"/>
                  <a:pt x="7389151" y="158305"/>
                </a:cubicBezTo>
                <a:cubicBezTo>
                  <a:pt x="7391360" y="160363"/>
                  <a:pt x="7395132" y="161391"/>
                  <a:pt x="7400466" y="161391"/>
                </a:cubicBezTo>
                <a:lnTo>
                  <a:pt x="7416468" y="161391"/>
                </a:lnTo>
                <a:lnTo>
                  <a:pt x="7416468" y="183108"/>
                </a:lnTo>
                <a:lnTo>
                  <a:pt x="7395894" y="183108"/>
                </a:lnTo>
                <a:cubicBezTo>
                  <a:pt x="7384160" y="183108"/>
                  <a:pt x="7375168" y="180365"/>
                  <a:pt x="7368920" y="174879"/>
                </a:cubicBezTo>
                <a:cubicBezTo>
                  <a:pt x="7362671" y="169392"/>
                  <a:pt x="7359547" y="160477"/>
                  <a:pt x="7359547" y="148132"/>
                </a:cubicBezTo>
                <a:lnTo>
                  <a:pt x="7359547" y="78409"/>
                </a:lnTo>
                <a:lnTo>
                  <a:pt x="7344688" y="78409"/>
                </a:lnTo>
                <a:lnTo>
                  <a:pt x="7344688" y="57150"/>
                </a:lnTo>
                <a:lnTo>
                  <a:pt x="7359547" y="57150"/>
                </a:lnTo>
                <a:close/>
                <a:moveTo>
                  <a:pt x="6530872" y="25831"/>
                </a:moveTo>
                <a:lnTo>
                  <a:pt x="6557161" y="25831"/>
                </a:lnTo>
                <a:lnTo>
                  <a:pt x="6557161" y="57150"/>
                </a:lnTo>
                <a:lnTo>
                  <a:pt x="6587794" y="57150"/>
                </a:lnTo>
                <a:lnTo>
                  <a:pt x="6587794" y="78409"/>
                </a:lnTo>
                <a:lnTo>
                  <a:pt x="6557161" y="78409"/>
                </a:lnTo>
                <a:lnTo>
                  <a:pt x="6557161" y="148132"/>
                </a:lnTo>
                <a:cubicBezTo>
                  <a:pt x="6557161" y="152857"/>
                  <a:pt x="6558266" y="156248"/>
                  <a:pt x="6560476" y="158305"/>
                </a:cubicBezTo>
                <a:cubicBezTo>
                  <a:pt x="6562685" y="160363"/>
                  <a:pt x="6566457" y="161391"/>
                  <a:pt x="6571792" y="161391"/>
                </a:cubicBezTo>
                <a:lnTo>
                  <a:pt x="6587794" y="161391"/>
                </a:lnTo>
                <a:lnTo>
                  <a:pt x="6587794" y="183108"/>
                </a:lnTo>
                <a:lnTo>
                  <a:pt x="6567219" y="183108"/>
                </a:lnTo>
                <a:cubicBezTo>
                  <a:pt x="6555485" y="183108"/>
                  <a:pt x="6546493" y="180365"/>
                  <a:pt x="6540245" y="174879"/>
                </a:cubicBezTo>
                <a:cubicBezTo>
                  <a:pt x="6533996" y="169392"/>
                  <a:pt x="6530872" y="160477"/>
                  <a:pt x="6530872" y="148132"/>
                </a:cubicBezTo>
                <a:lnTo>
                  <a:pt x="6530872" y="78409"/>
                </a:lnTo>
                <a:lnTo>
                  <a:pt x="6516013" y="78409"/>
                </a:lnTo>
                <a:lnTo>
                  <a:pt x="6516013" y="57150"/>
                </a:lnTo>
                <a:lnTo>
                  <a:pt x="6530872" y="57150"/>
                </a:lnTo>
                <a:close/>
                <a:moveTo>
                  <a:pt x="2549424" y="25831"/>
                </a:moveTo>
                <a:lnTo>
                  <a:pt x="2575713" y="25831"/>
                </a:lnTo>
                <a:lnTo>
                  <a:pt x="2575713" y="57150"/>
                </a:lnTo>
                <a:lnTo>
                  <a:pt x="2606345" y="57150"/>
                </a:lnTo>
                <a:lnTo>
                  <a:pt x="2606345" y="78409"/>
                </a:lnTo>
                <a:lnTo>
                  <a:pt x="2575713" y="78409"/>
                </a:lnTo>
                <a:lnTo>
                  <a:pt x="2575713" y="148132"/>
                </a:lnTo>
                <a:cubicBezTo>
                  <a:pt x="2575713" y="152857"/>
                  <a:pt x="2576818" y="156248"/>
                  <a:pt x="2579027" y="158305"/>
                </a:cubicBezTo>
                <a:cubicBezTo>
                  <a:pt x="2581237" y="160363"/>
                  <a:pt x="2585009" y="161391"/>
                  <a:pt x="2590342" y="161391"/>
                </a:cubicBezTo>
                <a:lnTo>
                  <a:pt x="2606345" y="161391"/>
                </a:lnTo>
                <a:lnTo>
                  <a:pt x="2606345" y="183108"/>
                </a:lnTo>
                <a:lnTo>
                  <a:pt x="2585771" y="183108"/>
                </a:lnTo>
                <a:cubicBezTo>
                  <a:pt x="2574036" y="183108"/>
                  <a:pt x="2565044" y="180365"/>
                  <a:pt x="2558796" y="174879"/>
                </a:cubicBezTo>
                <a:cubicBezTo>
                  <a:pt x="2552548" y="169392"/>
                  <a:pt x="2549424" y="160477"/>
                  <a:pt x="2549424" y="148132"/>
                </a:cubicBezTo>
                <a:lnTo>
                  <a:pt x="2549424" y="78409"/>
                </a:lnTo>
                <a:lnTo>
                  <a:pt x="2534565" y="78409"/>
                </a:lnTo>
                <a:lnTo>
                  <a:pt x="2534565" y="57150"/>
                </a:lnTo>
                <a:lnTo>
                  <a:pt x="2549424" y="57150"/>
                </a:lnTo>
                <a:close/>
                <a:moveTo>
                  <a:pt x="749198" y="25831"/>
                </a:moveTo>
                <a:lnTo>
                  <a:pt x="775487" y="25831"/>
                </a:lnTo>
                <a:lnTo>
                  <a:pt x="775487" y="57150"/>
                </a:lnTo>
                <a:lnTo>
                  <a:pt x="806120" y="57150"/>
                </a:lnTo>
                <a:lnTo>
                  <a:pt x="806120" y="78409"/>
                </a:lnTo>
                <a:lnTo>
                  <a:pt x="775487" y="78409"/>
                </a:lnTo>
                <a:lnTo>
                  <a:pt x="775487" y="148132"/>
                </a:lnTo>
                <a:cubicBezTo>
                  <a:pt x="775487" y="152857"/>
                  <a:pt x="776592" y="156248"/>
                  <a:pt x="778802" y="158305"/>
                </a:cubicBezTo>
                <a:cubicBezTo>
                  <a:pt x="781012" y="160363"/>
                  <a:pt x="784784" y="161391"/>
                  <a:pt x="790118" y="161391"/>
                </a:cubicBezTo>
                <a:lnTo>
                  <a:pt x="806120" y="161391"/>
                </a:lnTo>
                <a:lnTo>
                  <a:pt x="806120" y="183108"/>
                </a:lnTo>
                <a:lnTo>
                  <a:pt x="785545" y="183108"/>
                </a:lnTo>
                <a:cubicBezTo>
                  <a:pt x="773811" y="183108"/>
                  <a:pt x="764819" y="180365"/>
                  <a:pt x="758571" y="174879"/>
                </a:cubicBezTo>
                <a:cubicBezTo>
                  <a:pt x="752322" y="169392"/>
                  <a:pt x="749198" y="160477"/>
                  <a:pt x="749198" y="148132"/>
                </a:cubicBezTo>
                <a:lnTo>
                  <a:pt x="749198" y="78409"/>
                </a:lnTo>
                <a:lnTo>
                  <a:pt x="734339" y="78409"/>
                </a:lnTo>
                <a:lnTo>
                  <a:pt x="734339" y="57150"/>
                </a:lnTo>
                <a:lnTo>
                  <a:pt x="749198" y="57150"/>
                </a:lnTo>
                <a:close/>
                <a:moveTo>
                  <a:pt x="9292207" y="24460"/>
                </a:moveTo>
                <a:lnTo>
                  <a:pt x="9331298" y="24460"/>
                </a:lnTo>
                <a:lnTo>
                  <a:pt x="9331298" y="55549"/>
                </a:lnTo>
                <a:lnTo>
                  <a:pt x="9356901" y="55549"/>
                </a:lnTo>
                <a:lnTo>
                  <a:pt x="9356901" y="88011"/>
                </a:lnTo>
                <a:lnTo>
                  <a:pt x="9331298" y="88011"/>
                </a:lnTo>
                <a:lnTo>
                  <a:pt x="9331298" y="139217"/>
                </a:lnTo>
                <a:cubicBezTo>
                  <a:pt x="9331298" y="143027"/>
                  <a:pt x="9332213" y="145770"/>
                  <a:pt x="9334041" y="147447"/>
                </a:cubicBezTo>
                <a:cubicBezTo>
                  <a:pt x="9335870" y="149123"/>
                  <a:pt x="9338918" y="149961"/>
                  <a:pt x="9343185" y="149961"/>
                </a:cubicBezTo>
                <a:lnTo>
                  <a:pt x="9357130" y="149961"/>
                </a:lnTo>
                <a:lnTo>
                  <a:pt x="9357130" y="183108"/>
                </a:lnTo>
                <a:lnTo>
                  <a:pt x="9337241" y="183108"/>
                </a:lnTo>
                <a:cubicBezTo>
                  <a:pt x="9323068" y="183108"/>
                  <a:pt x="9312020" y="179641"/>
                  <a:pt x="9304095" y="172707"/>
                </a:cubicBezTo>
                <a:cubicBezTo>
                  <a:pt x="9296170" y="165773"/>
                  <a:pt x="9292207" y="154457"/>
                  <a:pt x="9292207" y="138760"/>
                </a:cubicBezTo>
                <a:lnTo>
                  <a:pt x="9292207" y="88011"/>
                </a:lnTo>
                <a:lnTo>
                  <a:pt x="9276663" y="88011"/>
                </a:lnTo>
                <a:lnTo>
                  <a:pt x="9276663" y="55549"/>
                </a:lnTo>
                <a:lnTo>
                  <a:pt x="9292207" y="55549"/>
                </a:lnTo>
                <a:close/>
                <a:moveTo>
                  <a:pt x="8781210" y="22631"/>
                </a:moveTo>
                <a:lnTo>
                  <a:pt x="8844532" y="22631"/>
                </a:lnTo>
                <a:cubicBezTo>
                  <a:pt x="8857334" y="22631"/>
                  <a:pt x="8868154" y="24841"/>
                  <a:pt x="8876993" y="29260"/>
                </a:cubicBezTo>
                <a:cubicBezTo>
                  <a:pt x="8885833" y="33680"/>
                  <a:pt x="8892462" y="39776"/>
                  <a:pt x="8896882" y="47548"/>
                </a:cubicBezTo>
                <a:cubicBezTo>
                  <a:pt x="8901301" y="55321"/>
                  <a:pt x="8903511" y="64236"/>
                  <a:pt x="8903511" y="74295"/>
                </a:cubicBezTo>
                <a:cubicBezTo>
                  <a:pt x="8903511" y="83591"/>
                  <a:pt x="8901378" y="92087"/>
                  <a:pt x="8897110" y="99784"/>
                </a:cubicBezTo>
                <a:cubicBezTo>
                  <a:pt x="8892843" y="107480"/>
                  <a:pt x="8886290" y="113690"/>
                  <a:pt x="8877451" y="118414"/>
                </a:cubicBezTo>
                <a:cubicBezTo>
                  <a:pt x="8868612" y="123139"/>
                  <a:pt x="8857639" y="125501"/>
                  <a:pt x="8844532" y="125501"/>
                </a:cubicBezTo>
                <a:lnTo>
                  <a:pt x="8820301" y="125501"/>
                </a:lnTo>
                <a:lnTo>
                  <a:pt x="8820301" y="183108"/>
                </a:lnTo>
                <a:lnTo>
                  <a:pt x="8781210" y="183108"/>
                </a:lnTo>
                <a:close/>
                <a:moveTo>
                  <a:pt x="8057310" y="22631"/>
                </a:moveTo>
                <a:lnTo>
                  <a:pt x="8120632" y="22631"/>
                </a:lnTo>
                <a:cubicBezTo>
                  <a:pt x="8133434" y="22631"/>
                  <a:pt x="8144254" y="24841"/>
                  <a:pt x="8153094" y="29260"/>
                </a:cubicBezTo>
                <a:cubicBezTo>
                  <a:pt x="8161933" y="33680"/>
                  <a:pt x="8168562" y="39776"/>
                  <a:pt x="8172982" y="47548"/>
                </a:cubicBezTo>
                <a:cubicBezTo>
                  <a:pt x="8177402" y="55321"/>
                  <a:pt x="8179611" y="64236"/>
                  <a:pt x="8179611" y="74295"/>
                </a:cubicBezTo>
                <a:cubicBezTo>
                  <a:pt x="8179611" y="83591"/>
                  <a:pt x="8177478" y="92087"/>
                  <a:pt x="8173211" y="99784"/>
                </a:cubicBezTo>
                <a:cubicBezTo>
                  <a:pt x="8168943" y="107480"/>
                  <a:pt x="8162390" y="113690"/>
                  <a:pt x="8153551" y="118414"/>
                </a:cubicBezTo>
                <a:cubicBezTo>
                  <a:pt x="8144712" y="123139"/>
                  <a:pt x="8133739" y="125501"/>
                  <a:pt x="8120632" y="125501"/>
                </a:cubicBezTo>
                <a:lnTo>
                  <a:pt x="8096401" y="125501"/>
                </a:lnTo>
                <a:lnTo>
                  <a:pt x="8096401" y="183108"/>
                </a:lnTo>
                <a:lnTo>
                  <a:pt x="8057310" y="183108"/>
                </a:lnTo>
                <a:close/>
                <a:moveTo>
                  <a:pt x="9483317" y="20345"/>
                </a:moveTo>
                <a:cubicBezTo>
                  <a:pt x="9500996" y="20345"/>
                  <a:pt x="9515245" y="24574"/>
                  <a:pt x="9526065" y="33032"/>
                </a:cubicBezTo>
                <a:cubicBezTo>
                  <a:pt x="9536886" y="41491"/>
                  <a:pt x="9542677" y="53263"/>
                  <a:pt x="9543439" y="68351"/>
                </a:cubicBezTo>
                <a:lnTo>
                  <a:pt x="9501148" y="68351"/>
                </a:lnTo>
                <a:cubicBezTo>
                  <a:pt x="9500842" y="63169"/>
                  <a:pt x="9498938" y="59093"/>
                  <a:pt x="9495432" y="56121"/>
                </a:cubicBezTo>
                <a:cubicBezTo>
                  <a:pt x="9491928" y="53149"/>
                  <a:pt x="9487432" y="51663"/>
                  <a:pt x="9481946" y="51663"/>
                </a:cubicBezTo>
                <a:cubicBezTo>
                  <a:pt x="9477221" y="51663"/>
                  <a:pt x="9473412" y="52921"/>
                  <a:pt x="9470515" y="55435"/>
                </a:cubicBezTo>
                <a:cubicBezTo>
                  <a:pt x="9467620" y="57950"/>
                  <a:pt x="9466172" y="61569"/>
                  <a:pt x="9466172" y="66294"/>
                </a:cubicBezTo>
                <a:cubicBezTo>
                  <a:pt x="9466172" y="71475"/>
                  <a:pt x="9468611" y="75514"/>
                  <a:pt x="9473487" y="78409"/>
                </a:cubicBezTo>
                <a:cubicBezTo>
                  <a:pt x="9478364" y="81305"/>
                  <a:pt x="9485984" y="84429"/>
                  <a:pt x="9496347" y="87782"/>
                </a:cubicBezTo>
                <a:cubicBezTo>
                  <a:pt x="9506711" y="91287"/>
                  <a:pt x="9515130" y="94640"/>
                  <a:pt x="9521607" y="97840"/>
                </a:cubicBezTo>
                <a:cubicBezTo>
                  <a:pt x="9528085" y="101041"/>
                  <a:pt x="9533686" y="105689"/>
                  <a:pt x="9538410" y="111785"/>
                </a:cubicBezTo>
                <a:cubicBezTo>
                  <a:pt x="9543134" y="117881"/>
                  <a:pt x="9545497" y="125730"/>
                  <a:pt x="9545497" y="135331"/>
                </a:cubicBezTo>
                <a:cubicBezTo>
                  <a:pt x="9545497" y="144475"/>
                  <a:pt x="9543172" y="152781"/>
                  <a:pt x="9538524" y="160248"/>
                </a:cubicBezTo>
                <a:cubicBezTo>
                  <a:pt x="9533875" y="167716"/>
                  <a:pt x="9527132" y="173659"/>
                  <a:pt x="9518293" y="178079"/>
                </a:cubicBezTo>
                <a:cubicBezTo>
                  <a:pt x="9509454" y="182499"/>
                  <a:pt x="9499015" y="184708"/>
                  <a:pt x="9486975" y="184708"/>
                </a:cubicBezTo>
                <a:cubicBezTo>
                  <a:pt x="9475239" y="184708"/>
                  <a:pt x="9464724" y="182803"/>
                  <a:pt x="9455428" y="178993"/>
                </a:cubicBezTo>
                <a:cubicBezTo>
                  <a:pt x="9446132" y="175183"/>
                  <a:pt x="9438702" y="169545"/>
                  <a:pt x="9433140" y="162077"/>
                </a:cubicBezTo>
                <a:cubicBezTo>
                  <a:pt x="9427577" y="154609"/>
                  <a:pt x="9424643" y="145618"/>
                  <a:pt x="9424338" y="135102"/>
                </a:cubicBezTo>
                <a:lnTo>
                  <a:pt x="9465943" y="135102"/>
                </a:lnTo>
                <a:cubicBezTo>
                  <a:pt x="9466553" y="141046"/>
                  <a:pt x="9468611" y="145580"/>
                  <a:pt x="9472115" y="148704"/>
                </a:cubicBezTo>
                <a:cubicBezTo>
                  <a:pt x="9475621" y="151828"/>
                  <a:pt x="9480193" y="153390"/>
                  <a:pt x="9485832" y="153390"/>
                </a:cubicBezTo>
                <a:cubicBezTo>
                  <a:pt x="9491623" y="153390"/>
                  <a:pt x="9496195" y="152057"/>
                  <a:pt x="9499547" y="149390"/>
                </a:cubicBezTo>
                <a:cubicBezTo>
                  <a:pt x="9502900" y="146723"/>
                  <a:pt x="9504577" y="143027"/>
                  <a:pt x="9504577" y="138303"/>
                </a:cubicBezTo>
                <a:cubicBezTo>
                  <a:pt x="9504577" y="134340"/>
                  <a:pt x="9503243" y="131064"/>
                  <a:pt x="9500576" y="128473"/>
                </a:cubicBezTo>
                <a:cubicBezTo>
                  <a:pt x="9497909" y="125882"/>
                  <a:pt x="9494632" y="123748"/>
                  <a:pt x="9490747" y="122072"/>
                </a:cubicBezTo>
                <a:cubicBezTo>
                  <a:pt x="9486861" y="120396"/>
                  <a:pt x="9481335" y="118491"/>
                  <a:pt x="9474173" y="116357"/>
                </a:cubicBezTo>
                <a:cubicBezTo>
                  <a:pt x="9463810" y="113157"/>
                  <a:pt x="9455351" y="109956"/>
                  <a:pt x="9448798" y="106756"/>
                </a:cubicBezTo>
                <a:cubicBezTo>
                  <a:pt x="9442245" y="103555"/>
                  <a:pt x="9436606" y="98831"/>
                  <a:pt x="9431882" y="92583"/>
                </a:cubicBezTo>
                <a:cubicBezTo>
                  <a:pt x="9427157" y="86334"/>
                  <a:pt x="9424795" y="78181"/>
                  <a:pt x="9424795" y="68122"/>
                </a:cubicBezTo>
                <a:cubicBezTo>
                  <a:pt x="9424795" y="53187"/>
                  <a:pt x="9430205" y="41491"/>
                  <a:pt x="9441026" y="33032"/>
                </a:cubicBezTo>
                <a:cubicBezTo>
                  <a:pt x="9451847" y="24574"/>
                  <a:pt x="9465943" y="20345"/>
                  <a:pt x="9483317" y="20345"/>
                </a:cubicBezTo>
                <a:close/>
                <a:moveTo>
                  <a:pt x="10152811" y="13944"/>
                </a:moveTo>
                <a:lnTo>
                  <a:pt x="10191901" y="13944"/>
                </a:lnTo>
                <a:lnTo>
                  <a:pt x="10191901" y="183108"/>
                </a:lnTo>
                <a:lnTo>
                  <a:pt x="10152811" y="183108"/>
                </a:lnTo>
                <a:close/>
                <a:moveTo>
                  <a:pt x="9714661" y="13944"/>
                </a:moveTo>
                <a:lnTo>
                  <a:pt x="9753750" y="13944"/>
                </a:lnTo>
                <a:lnTo>
                  <a:pt x="9753750" y="72694"/>
                </a:lnTo>
                <a:cubicBezTo>
                  <a:pt x="9757713" y="67056"/>
                  <a:pt x="9763123" y="62560"/>
                  <a:pt x="9769982" y="59207"/>
                </a:cubicBezTo>
                <a:cubicBezTo>
                  <a:pt x="9776840" y="55854"/>
                  <a:pt x="9784536" y="54178"/>
                  <a:pt x="9793070" y="54178"/>
                </a:cubicBezTo>
                <a:cubicBezTo>
                  <a:pt x="9807700" y="54178"/>
                  <a:pt x="9819436" y="59017"/>
                  <a:pt x="9828275" y="68694"/>
                </a:cubicBezTo>
                <a:cubicBezTo>
                  <a:pt x="9837114" y="78371"/>
                  <a:pt x="9841533" y="91668"/>
                  <a:pt x="9841533" y="108585"/>
                </a:cubicBezTo>
                <a:lnTo>
                  <a:pt x="9841533" y="183108"/>
                </a:lnTo>
                <a:lnTo>
                  <a:pt x="9802672" y="183108"/>
                </a:lnTo>
                <a:lnTo>
                  <a:pt x="9802672" y="113842"/>
                </a:lnTo>
                <a:cubicBezTo>
                  <a:pt x="9802672" y="105308"/>
                  <a:pt x="9800461" y="98679"/>
                  <a:pt x="9796042" y="93954"/>
                </a:cubicBezTo>
                <a:cubicBezTo>
                  <a:pt x="9791622" y="89230"/>
                  <a:pt x="9785679" y="86868"/>
                  <a:pt x="9778212" y="86868"/>
                </a:cubicBezTo>
                <a:cubicBezTo>
                  <a:pt x="9770743" y="86868"/>
                  <a:pt x="9764800" y="89230"/>
                  <a:pt x="9760380" y="93954"/>
                </a:cubicBezTo>
                <a:cubicBezTo>
                  <a:pt x="9755961" y="98679"/>
                  <a:pt x="9753750" y="105308"/>
                  <a:pt x="9753750" y="113842"/>
                </a:cubicBezTo>
                <a:lnTo>
                  <a:pt x="9753750" y="183108"/>
                </a:lnTo>
                <a:lnTo>
                  <a:pt x="9714661" y="183108"/>
                </a:lnTo>
                <a:close/>
                <a:moveTo>
                  <a:pt x="7145882" y="13944"/>
                </a:moveTo>
                <a:lnTo>
                  <a:pt x="7171943" y="13944"/>
                </a:lnTo>
                <a:lnTo>
                  <a:pt x="7171943" y="183108"/>
                </a:lnTo>
                <a:lnTo>
                  <a:pt x="7145882" y="183108"/>
                </a:lnTo>
                <a:close/>
                <a:moveTo>
                  <a:pt x="5287669" y="13944"/>
                </a:moveTo>
                <a:lnTo>
                  <a:pt x="5313958" y="13944"/>
                </a:lnTo>
                <a:lnTo>
                  <a:pt x="5313958" y="183108"/>
                </a:lnTo>
                <a:lnTo>
                  <a:pt x="5287669" y="183108"/>
                </a:lnTo>
                <a:lnTo>
                  <a:pt x="5287669" y="164134"/>
                </a:lnTo>
                <a:cubicBezTo>
                  <a:pt x="5283402" y="170230"/>
                  <a:pt x="5277496" y="175260"/>
                  <a:pt x="5269953" y="179222"/>
                </a:cubicBezTo>
                <a:cubicBezTo>
                  <a:pt x="5262409" y="183184"/>
                  <a:pt x="5253761" y="185166"/>
                  <a:pt x="5244007" y="185166"/>
                </a:cubicBezTo>
                <a:cubicBezTo>
                  <a:pt x="5233034" y="185166"/>
                  <a:pt x="5223014" y="182384"/>
                  <a:pt x="5213946" y="176822"/>
                </a:cubicBezTo>
                <a:cubicBezTo>
                  <a:pt x="5204878" y="171259"/>
                  <a:pt x="5197715" y="163487"/>
                  <a:pt x="5192457" y="153505"/>
                </a:cubicBezTo>
                <a:cubicBezTo>
                  <a:pt x="5187200" y="143522"/>
                  <a:pt x="5184571" y="132207"/>
                  <a:pt x="5184571" y="119557"/>
                </a:cubicBezTo>
                <a:cubicBezTo>
                  <a:pt x="5184571" y="106908"/>
                  <a:pt x="5187200" y="95707"/>
                  <a:pt x="5192457" y="85953"/>
                </a:cubicBezTo>
                <a:cubicBezTo>
                  <a:pt x="5197715" y="76200"/>
                  <a:pt x="5204878" y="68618"/>
                  <a:pt x="5213946" y="63208"/>
                </a:cubicBezTo>
                <a:cubicBezTo>
                  <a:pt x="5223014" y="57797"/>
                  <a:pt x="5233110" y="55092"/>
                  <a:pt x="5244235" y="55092"/>
                </a:cubicBezTo>
                <a:cubicBezTo>
                  <a:pt x="5252465" y="55092"/>
                  <a:pt x="5260580" y="56883"/>
                  <a:pt x="5268581" y="60464"/>
                </a:cubicBezTo>
                <a:cubicBezTo>
                  <a:pt x="5276582" y="64046"/>
                  <a:pt x="5282945" y="68808"/>
                  <a:pt x="5287669" y="74752"/>
                </a:cubicBezTo>
                <a:close/>
                <a:moveTo>
                  <a:pt x="2240509" y="13944"/>
                </a:moveTo>
                <a:lnTo>
                  <a:pt x="2266569" y="13944"/>
                </a:lnTo>
                <a:lnTo>
                  <a:pt x="2266569" y="112242"/>
                </a:lnTo>
                <a:lnTo>
                  <a:pt x="2312289" y="57150"/>
                </a:lnTo>
                <a:lnTo>
                  <a:pt x="2348408" y="57150"/>
                </a:lnTo>
                <a:lnTo>
                  <a:pt x="2290344" y="120243"/>
                </a:lnTo>
                <a:lnTo>
                  <a:pt x="2348408" y="183108"/>
                </a:lnTo>
                <a:lnTo>
                  <a:pt x="2313204" y="183108"/>
                </a:lnTo>
                <a:lnTo>
                  <a:pt x="2266569" y="128930"/>
                </a:lnTo>
                <a:lnTo>
                  <a:pt x="2266569" y="183108"/>
                </a:lnTo>
                <a:lnTo>
                  <a:pt x="2240509" y="183108"/>
                </a:lnTo>
                <a:close/>
                <a:moveTo>
                  <a:pt x="1973809" y="13944"/>
                </a:moveTo>
                <a:lnTo>
                  <a:pt x="1999869" y="13944"/>
                </a:lnTo>
                <a:lnTo>
                  <a:pt x="1999869" y="183108"/>
                </a:lnTo>
                <a:lnTo>
                  <a:pt x="1973809" y="183108"/>
                </a:lnTo>
                <a:close/>
                <a:moveTo>
                  <a:pt x="1335633" y="13944"/>
                </a:moveTo>
                <a:lnTo>
                  <a:pt x="1361694" y="13944"/>
                </a:lnTo>
                <a:lnTo>
                  <a:pt x="1361694" y="75895"/>
                </a:lnTo>
                <a:cubicBezTo>
                  <a:pt x="1366113" y="69799"/>
                  <a:pt x="1372171" y="64808"/>
                  <a:pt x="1379867" y="60922"/>
                </a:cubicBezTo>
                <a:cubicBezTo>
                  <a:pt x="1387564" y="57035"/>
                  <a:pt x="1396137" y="55092"/>
                  <a:pt x="1405585" y="55092"/>
                </a:cubicBezTo>
                <a:cubicBezTo>
                  <a:pt x="1416710" y="55092"/>
                  <a:pt x="1426769" y="57759"/>
                  <a:pt x="1435760" y="63093"/>
                </a:cubicBezTo>
                <a:cubicBezTo>
                  <a:pt x="1444752" y="68427"/>
                  <a:pt x="1451838" y="76009"/>
                  <a:pt x="1457020" y="85839"/>
                </a:cubicBezTo>
                <a:cubicBezTo>
                  <a:pt x="1462202" y="95669"/>
                  <a:pt x="1464792" y="106908"/>
                  <a:pt x="1464792" y="119557"/>
                </a:cubicBezTo>
                <a:cubicBezTo>
                  <a:pt x="1464792" y="132207"/>
                  <a:pt x="1462202" y="143522"/>
                  <a:pt x="1457020" y="153505"/>
                </a:cubicBezTo>
                <a:cubicBezTo>
                  <a:pt x="1451838" y="163487"/>
                  <a:pt x="1444714" y="171259"/>
                  <a:pt x="1435646" y="176822"/>
                </a:cubicBezTo>
                <a:cubicBezTo>
                  <a:pt x="1426579" y="182384"/>
                  <a:pt x="1416558" y="185166"/>
                  <a:pt x="1405585" y="185166"/>
                </a:cubicBezTo>
                <a:cubicBezTo>
                  <a:pt x="1395831" y="185166"/>
                  <a:pt x="1387183" y="183261"/>
                  <a:pt x="1379639" y="179451"/>
                </a:cubicBezTo>
                <a:cubicBezTo>
                  <a:pt x="1372095" y="175641"/>
                  <a:pt x="1366113" y="170764"/>
                  <a:pt x="1361694" y="164820"/>
                </a:cubicBezTo>
                <a:lnTo>
                  <a:pt x="1361694" y="183108"/>
                </a:lnTo>
                <a:lnTo>
                  <a:pt x="1335633" y="183108"/>
                </a:lnTo>
                <a:close/>
                <a:moveTo>
                  <a:pt x="830808" y="13944"/>
                </a:moveTo>
                <a:lnTo>
                  <a:pt x="856869" y="13944"/>
                </a:lnTo>
                <a:lnTo>
                  <a:pt x="856869" y="71780"/>
                </a:lnTo>
                <a:cubicBezTo>
                  <a:pt x="861288" y="66446"/>
                  <a:pt x="866889" y="62331"/>
                  <a:pt x="873671" y="59436"/>
                </a:cubicBezTo>
                <a:cubicBezTo>
                  <a:pt x="880453" y="56540"/>
                  <a:pt x="887882" y="55092"/>
                  <a:pt x="895959" y="55092"/>
                </a:cubicBezTo>
                <a:cubicBezTo>
                  <a:pt x="905560" y="55092"/>
                  <a:pt x="914133" y="57150"/>
                  <a:pt x="921677" y="61264"/>
                </a:cubicBezTo>
                <a:cubicBezTo>
                  <a:pt x="929220" y="65379"/>
                  <a:pt x="935165" y="71475"/>
                  <a:pt x="939508" y="79552"/>
                </a:cubicBezTo>
                <a:cubicBezTo>
                  <a:pt x="943851" y="87630"/>
                  <a:pt x="946023" y="97383"/>
                  <a:pt x="946023" y="108813"/>
                </a:cubicBezTo>
                <a:lnTo>
                  <a:pt x="946023" y="183108"/>
                </a:lnTo>
                <a:lnTo>
                  <a:pt x="920191" y="183108"/>
                </a:lnTo>
                <a:lnTo>
                  <a:pt x="920191" y="112699"/>
                </a:lnTo>
                <a:cubicBezTo>
                  <a:pt x="920191" y="101422"/>
                  <a:pt x="917372" y="92773"/>
                  <a:pt x="911733" y="86753"/>
                </a:cubicBezTo>
                <a:cubicBezTo>
                  <a:pt x="906094" y="80734"/>
                  <a:pt x="898398" y="77724"/>
                  <a:pt x="888644" y="77724"/>
                </a:cubicBezTo>
                <a:cubicBezTo>
                  <a:pt x="878890" y="77724"/>
                  <a:pt x="871156" y="80734"/>
                  <a:pt x="865441" y="86753"/>
                </a:cubicBezTo>
                <a:cubicBezTo>
                  <a:pt x="859726" y="92773"/>
                  <a:pt x="856869" y="101422"/>
                  <a:pt x="856869" y="112699"/>
                </a:cubicBezTo>
                <a:lnTo>
                  <a:pt x="856869" y="183108"/>
                </a:lnTo>
                <a:lnTo>
                  <a:pt x="830808" y="183108"/>
                </a:lnTo>
                <a:close/>
                <a:moveTo>
                  <a:pt x="287883" y="13944"/>
                </a:moveTo>
                <a:lnTo>
                  <a:pt x="313944" y="13944"/>
                </a:lnTo>
                <a:lnTo>
                  <a:pt x="313944" y="183108"/>
                </a:lnTo>
                <a:lnTo>
                  <a:pt x="287883" y="183108"/>
                </a:lnTo>
                <a:close/>
                <a:moveTo>
                  <a:pt x="230733" y="13944"/>
                </a:moveTo>
                <a:lnTo>
                  <a:pt x="256794" y="13944"/>
                </a:lnTo>
                <a:lnTo>
                  <a:pt x="256794" y="183108"/>
                </a:lnTo>
                <a:lnTo>
                  <a:pt x="230733" y="183108"/>
                </a:lnTo>
                <a:close/>
                <a:moveTo>
                  <a:pt x="6035191" y="7086"/>
                </a:moveTo>
                <a:cubicBezTo>
                  <a:pt x="6039763" y="7086"/>
                  <a:pt x="6043649" y="8686"/>
                  <a:pt x="6046849" y="11887"/>
                </a:cubicBezTo>
                <a:cubicBezTo>
                  <a:pt x="6050050" y="15087"/>
                  <a:pt x="6051650" y="19050"/>
                  <a:pt x="6051650" y="23774"/>
                </a:cubicBezTo>
                <a:cubicBezTo>
                  <a:pt x="6051650" y="28498"/>
                  <a:pt x="6050050" y="32461"/>
                  <a:pt x="6046849" y="35661"/>
                </a:cubicBezTo>
                <a:cubicBezTo>
                  <a:pt x="6043649" y="38862"/>
                  <a:pt x="6039763" y="40462"/>
                  <a:pt x="6035191" y="40462"/>
                </a:cubicBezTo>
                <a:cubicBezTo>
                  <a:pt x="6030467" y="40462"/>
                  <a:pt x="6026504" y="38862"/>
                  <a:pt x="6023304" y="35661"/>
                </a:cubicBezTo>
                <a:cubicBezTo>
                  <a:pt x="6020103" y="32461"/>
                  <a:pt x="6018503" y="28498"/>
                  <a:pt x="6018503" y="23774"/>
                </a:cubicBezTo>
                <a:cubicBezTo>
                  <a:pt x="6018503" y="19050"/>
                  <a:pt x="6020103" y="15087"/>
                  <a:pt x="6023304" y="11887"/>
                </a:cubicBezTo>
                <a:cubicBezTo>
                  <a:pt x="6026504" y="8686"/>
                  <a:pt x="6030467" y="7086"/>
                  <a:pt x="6035191" y="7086"/>
                </a:cubicBezTo>
                <a:close/>
                <a:moveTo>
                  <a:pt x="2044217" y="7086"/>
                </a:moveTo>
                <a:cubicBezTo>
                  <a:pt x="2048790" y="7086"/>
                  <a:pt x="2052676" y="8686"/>
                  <a:pt x="2055876" y="11887"/>
                </a:cubicBezTo>
                <a:cubicBezTo>
                  <a:pt x="2059077" y="15087"/>
                  <a:pt x="2060677" y="19050"/>
                  <a:pt x="2060677" y="23774"/>
                </a:cubicBezTo>
                <a:cubicBezTo>
                  <a:pt x="2060677" y="28498"/>
                  <a:pt x="2059077" y="32461"/>
                  <a:pt x="2055876" y="35661"/>
                </a:cubicBezTo>
                <a:cubicBezTo>
                  <a:pt x="2052676" y="38862"/>
                  <a:pt x="2048790" y="40462"/>
                  <a:pt x="2044217" y="40462"/>
                </a:cubicBezTo>
                <a:cubicBezTo>
                  <a:pt x="2039493" y="40462"/>
                  <a:pt x="2035531" y="38862"/>
                  <a:pt x="2032330" y="35661"/>
                </a:cubicBezTo>
                <a:cubicBezTo>
                  <a:pt x="2029130" y="32461"/>
                  <a:pt x="2027530" y="28498"/>
                  <a:pt x="2027530" y="23774"/>
                </a:cubicBezTo>
                <a:cubicBezTo>
                  <a:pt x="2027530" y="19050"/>
                  <a:pt x="2029130" y="15087"/>
                  <a:pt x="2032330" y="11887"/>
                </a:cubicBezTo>
                <a:cubicBezTo>
                  <a:pt x="2035531" y="8686"/>
                  <a:pt x="2039493" y="7086"/>
                  <a:pt x="2044217" y="7086"/>
                </a:cubicBezTo>
                <a:close/>
                <a:moveTo>
                  <a:pt x="7968385" y="6629"/>
                </a:moveTo>
                <a:lnTo>
                  <a:pt x="7968385" y="28346"/>
                </a:lnTo>
                <a:cubicBezTo>
                  <a:pt x="7960460" y="28346"/>
                  <a:pt x="7954898" y="29832"/>
                  <a:pt x="7951697" y="32804"/>
                </a:cubicBezTo>
                <a:cubicBezTo>
                  <a:pt x="7948496" y="35776"/>
                  <a:pt x="7946896" y="40919"/>
                  <a:pt x="7946896" y="48234"/>
                </a:cubicBezTo>
                <a:lnTo>
                  <a:pt x="7946896" y="57150"/>
                </a:lnTo>
                <a:lnTo>
                  <a:pt x="7970214" y="57150"/>
                </a:lnTo>
                <a:lnTo>
                  <a:pt x="7970214" y="78409"/>
                </a:lnTo>
                <a:lnTo>
                  <a:pt x="7946896" y="78409"/>
                </a:lnTo>
                <a:lnTo>
                  <a:pt x="7946896" y="183108"/>
                </a:lnTo>
                <a:lnTo>
                  <a:pt x="7920608" y="183108"/>
                </a:lnTo>
                <a:lnTo>
                  <a:pt x="7920608" y="78409"/>
                </a:lnTo>
                <a:lnTo>
                  <a:pt x="7905748" y="78409"/>
                </a:lnTo>
                <a:lnTo>
                  <a:pt x="7905748" y="57150"/>
                </a:lnTo>
                <a:lnTo>
                  <a:pt x="7920608" y="57150"/>
                </a:lnTo>
                <a:lnTo>
                  <a:pt x="7920608" y="48234"/>
                </a:lnTo>
                <a:cubicBezTo>
                  <a:pt x="7920608" y="33756"/>
                  <a:pt x="7924456" y="23203"/>
                  <a:pt x="7932152" y="16573"/>
                </a:cubicBezTo>
                <a:cubicBezTo>
                  <a:pt x="7939848" y="9944"/>
                  <a:pt x="7951926" y="6629"/>
                  <a:pt x="7968385" y="6629"/>
                </a:cubicBezTo>
                <a:close/>
                <a:moveTo>
                  <a:pt x="4434610" y="6629"/>
                </a:moveTo>
                <a:lnTo>
                  <a:pt x="4434610" y="28346"/>
                </a:lnTo>
                <a:cubicBezTo>
                  <a:pt x="4426685" y="28346"/>
                  <a:pt x="4421123" y="29832"/>
                  <a:pt x="4417922" y="32804"/>
                </a:cubicBezTo>
                <a:cubicBezTo>
                  <a:pt x="4414722" y="35776"/>
                  <a:pt x="4413122" y="40919"/>
                  <a:pt x="4413122" y="48234"/>
                </a:cubicBezTo>
                <a:lnTo>
                  <a:pt x="4413122" y="57150"/>
                </a:lnTo>
                <a:lnTo>
                  <a:pt x="4436439" y="57150"/>
                </a:lnTo>
                <a:lnTo>
                  <a:pt x="4436439" y="78409"/>
                </a:lnTo>
                <a:lnTo>
                  <a:pt x="4413122" y="78409"/>
                </a:lnTo>
                <a:lnTo>
                  <a:pt x="4413122" y="183108"/>
                </a:lnTo>
                <a:lnTo>
                  <a:pt x="4386832" y="183108"/>
                </a:lnTo>
                <a:lnTo>
                  <a:pt x="4386832" y="78409"/>
                </a:lnTo>
                <a:lnTo>
                  <a:pt x="4371973" y="78409"/>
                </a:lnTo>
                <a:lnTo>
                  <a:pt x="4371973" y="57150"/>
                </a:lnTo>
                <a:lnTo>
                  <a:pt x="4386832" y="57150"/>
                </a:lnTo>
                <a:lnTo>
                  <a:pt x="4386832" y="48234"/>
                </a:lnTo>
                <a:cubicBezTo>
                  <a:pt x="4386832" y="33756"/>
                  <a:pt x="4390681" y="23203"/>
                  <a:pt x="4398377" y="16573"/>
                </a:cubicBezTo>
                <a:cubicBezTo>
                  <a:pt x="4406073" y="9944"/>
                  <a:pt x="4418151" y="6629"/>
                  <a:pt x="4434610" y="6629"/>
                </a:cubicBezTo>
                <a:close/>
                <a:moveTo>
                  <a:pt x="62636" y="6629"/>
                </a:moveTo>
                <a:lnTo>
                  <a:pt x="62636" y="28346"/>
                </a:lnTo>
                <a:cubicBezTo>
                  <a:pt x="54711" y="28346"/>
                  <a:pt x="49149" y="29832"/>
                  <a:pt x="45948" y="32804"/>
                </a:cubicBezTo>
                <a:cubicBezTo>
                  <a:pt x="42748" y="35776"/>
                  <a:pt x="41148" y="40919"/>
                  <a:pt x="41148" y="48234"/>
                </a:cubicBezTo>
                <a:lnTo>
                  <a:pt x="41148" y="57150"/>
                </a:lnTo>
                <a:lnTo>
                  <a:pt x="64465" y="57150"/>
                </a:lnTo>
                <a:lnTo>
                  <a:pt x="64465" y="78409"/>
                </a:lnTo>
                <a:lnTo>
                  <a:pt x="41148" y="78409"/>
                </a:lnTo>
                <a:lnTo>
                  <a:pt x="41148" y="183108"/>
                </a:lnTo>
                <a:lnTo>
                  <a:pt x="14859" y="183108"/>
                </a:lnTo>
                <a:lnTo>
                  <a:pt x="14859" y="78409"/>
                </a:lnTo>
                <a:lnTo>
                  <a:pt x="0" y="78409"/>
                </a:lnTo>
                <a:lnTo>
                  <a:pt x="0" y="57150"/>
                </a:lnTo>
                <a:lnTo>
                  <a:pt x="14859" y="57150"/>
                </a:lnTo>
                <a:lnTo>
                  <a:pt x="14859" y="48234"/>
                </a:lnTo>
                <a:cubicBezTo>
                  <a:pt x="14859" y="33756"/>
                  <a:pt x="18707" y="23203"/>
                  <a:pt x="26403" y="16573"/>
                </a:cubicBezTo>
                <a:cubicBezTo>
                  <a:pt x="34099" y="9944"/>
                  <a:pt x="46177" y="6629"/>
                  <a:pt x="62636" y="6629"/>
                </a:cubicBezTo>
                <a:close/>
                <a:moveTo>
                  <a:pt x="9086619" y="0"/>
                </a:moveTo>
                <a:cubicBezTo>
                  <a:pt x="9093325" y="0"/>
                  <a:pt x="9098850" y="2019"/>
                  <a:pt x="9103193" y="6058"/>
                </a:cubicBezTo>
                <a:cubicBezTo>
                  <a:pt x="9107537" y="10096"/>
                  <a:pt x="9109708" y="15163"/>
                  <a:pt x="9109708" y="21259"/>
                </a:cubicBezTo>
                <a:cubicBezTo>
                  <a:pt x="9109708" y="27203"/>
                  <a:pt x="9107537" y="32194"/>
                  <a:pt x="9103193" y="36233"/>
                </a:cubicBezTo>
                <a:cubicBezTo>
                  <a:pt x="9098850" y="40271"/>
                  <a:pt x="9093325" y="42291"/>
                  <a:pt x="9086619" y="42291"/>
                </a:cubicBezTo>
                <a:cubicBezTo>
                  <a:pt x="9079762" y="42291"/>
                  <a:pt x="9074161" y="40271"/>
                  <a:pt x="9069818" y="36233"/>
                </a:cubicBezTo>
                <a:cubicBezTo>
                  <a:pt x="9065474" y="32194"/>
                  <a:pt x="9063302" y="27203"/>
                  <a:pt x="9063302" y="21259"/>
                </a:cubicBezTo>
                <a:cubicBezTo>
                  <a:pt x="9063302" y="15163"/>
                  <a:pt x="9065474" y="10096"/>
                  <a:pt x="9069818" y="6058"/>
                </a:cubicBezTo>
                <a:cubicBezTo>
                  <a:pt x="9074161" y="2019"/>
                  <a:pt x="9079762" y="0"/>
                  <a:pt x="9086619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4C82EFD-6D40-4326-B651-56EFBA2E8E92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BB9CF-F943-477F-8855-B8B007874A56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AAA0DC8-88D5-419A-BF6B-32C05D558F97}"/>
              </a:ext>
            </a:extLst>
          </p:cNvPr>
          <p:cNvSpPr/>
          <p:nvPr/>
        </p:nvSpPr>
        <p:spPr>
          <a:xfrm>
            <a:off x="844962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8D6619E-8EA6-4BFB-A809-54A8A0E1433F}"/>
              </a:ext>
            </a:extLst>
          </p:cNvPr>
          <p:cNvSpPr/>
          <p:nvPr/>
        </p:nvSpPr>
        <p:spPr>
          <a:xfrm>
            <a:off x="963644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D9144EF-2902-4EC3-A9A6-748C09BEA290}"/>
              </a:ext>
            </a:extLst>
          </p:cNvPr>
          <p:cNvSpPr txBox="1"/>
          <p:nvPr/>
        </p:nvSpPr>
        <p:spPr>
          <a:xfrm>
            <a:off x="1425956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CF74AC80-26ED-4655-B49F-54DA5ED6E54C}"/>
              </a:ext>
            </a:extLst>
          </p:cNvPr>
          <p:cNvSpPr/>
          <p:nvPr/>
        </p:nvSpPr>
        <p:spPr>
          <a:xfrm>
            <a:off x="844962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298EB28-651E-4AB7-902C-797951FBFF51}"/>
              </a:ext>
            </a:extLst>
          </p:cNvPr>
          <p:cNvSpPr/>
          <p:nvPr/>
        </p:nvSpPr>
        <p:spPr>
          <a:xfrm>
            <a:off x="963644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E565ABD-1E61-4DA9-9600-224757EF4A7F}"/>
              </a:ext>
            </a:extLst>
          </p:cNvPr>
          <p:cNvSpPr txBox="1"/>
          <p:nvPr/>
        </p:nvSpPr>
        <p:spPr>
          <a:xfrm>
            <a:off x="1425956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D646CF2-5172-4827-9184-C3F86726880B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7F5F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29B7AA-8DB2-4808-A4ED-A5628A22F49C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154AB1A5-5222-416A-8C57-85AA2D7E2C53}"/>
              </a:ext>
            </a:extLst>
          </p:cNvPr>
          <p:cNvSpPr/>
          <p:nvPr/>
        </p:nvSpPr>
        <p:spPr>
          <a:xfrm>
            <a:off x="6930313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338DB286-53D2-4769-925E-66427A538863}"/>
              </a:ext>
            </a:extLst>
          </p:cNvPr>
          <p:cNvSpPr/>
          <p:nvPr/>
        </p:nvSpPr>
        <p:spPr>
          <a:xfrm>
            <a:off x="7048995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591814-B29F-40E2-956A-7800E94B68B7}"/>
              </a:ext>
            </a:extLst>
          </p:cNvPr>
          <p:cNvSpPr txBox="1"/>
          <p:nvPr/>
        </p:nvSpPr>
        <p:spPr>
          <a:xfrm>
            <a:off x="7511307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9316BC49-D038-4F7C-B4A0-9122F30F104E}"/>
              </a:ext>
            </a:extLst>
          </p:cNvPr>
          <p:cNvSpPr/>
          <p:nvPr/>
        </p:nvSpPr>
        <p:spPr>
          <a:xfrm>
            <a:off x="6930313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B8B9E4C-59A1-47EC-80B0-99F62058B79A}"/>
              </a:ext>
            </a:extLst>
          </p:cNvPr>
          <p:cNvSpPr/>
          <p:nvPr/>
        </p:nvSpPr>
        <p:spPr>
          <a:xfrm>
            <a:off x="7048995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A2D4CF4-43C8-415A-88C5-035047257EDF}"/>
              </a:ext>
            </a:extLst>
          </p:cNvPr>
          <p:cNvSpPr txBox="1"/>
          <p:nvPr/>
        </p:nvSpPr>
        <p:spPr>
          <a:xfrm>
            <a:off x="7511307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2" decel="46667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2" decel="46667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decel="46667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2" decel="46667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4" grpId="0" animBg="1"/>
      <p:bldP spid="25" grpId="0" animBg="1"/>
      <p:bldP spid="67" grpId="0"/>
      <p:bldP spid="76" grpId="0" animBg="1"/>
      <p:bldP spid="77" grpId="0" animBg="1"/>
      <p:bldP spid="78" grpId="0"/>
      <p:bldP spid="6" grpId="0" animBg="1"/>
      <p:bldP spid="88" grpId="0"/>
      <p:bldP spid="90" grpId="0" animBg="1"/>
      <p:bldP spid="91" grpId="0" animBg="1"/>
      <p:bldP spid="92" grpId="0"/>
      <p:bldP spid="94" grpId="0" animBg="1"/>
      <p:bldP spid="95" grpId="0" animBg="1"/>
      <p:bldP spid="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2D7BAABC-BB5F-49FF-8817-3E1137AD35B1}"/>
              </a:ext>
            </a:extLst>
          </p:cNvPr>
          <p:cNvSpPr/>
          <p:nvPr/>
        </p:nvSpPr>
        <p:spPr>
          <a:xfrm>
            <a:off x="6254020" y="0"/>
            <a:ext cx="5937979" cy="4272915"/>
          </a:xfrm>
          <a:custGeom>
            <a:avLst/>
            <a:gdLst>
              <a:gd name="connsiteX0" fmla="*/ 238125 w 5937979"/>
              <a:gd name="connsiteY0" fmla="*/ 4272915 h 4272915"/>
              <a:gd name="connsiteX1" fmla="*/ 5937980 w 5937979"/>
              <a:gd name="connsiteY1" fmla="*/ 4272915 h 4272915"/>
              <a:gd name="connsiteX2" fmla="*/ 5937980 w 5937979"/>
              <a:gd name="connsiteY2" fmla="*/ 0 h 4272915"/>
              <a:gd name="connsiteX3" fmla="*/ 0 w 5937979"/>
              <a:gd name="connsiteY3" fmla="*/ 0 h 4272915"/>
              <a:gd name="connsiteX4" fmla="*/ 0 w 5937979"/>
              <a:gd name="connsiteY4" fmla="*/ 4034790 h 4272915"/>
              <a:gd name="connsiteX5" fmla="*/ 238125 w 5937979"/>
              <a:gd name="connsiteY5" fmla="*/ 4272915 h 4272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37979" h="4272915">
                <a:moveTo>
                  <a:pt x="238125" y="4272915"/>
                </a:moveTo>
                <a:lnTo>
                  <a:pt x="5937980" y="4272915"/>
                </a:lnTo>
                <a:lnTo>
                  <a:pt x="5937980" y="0"/>
                </a:lnTo>
                <a:lnTo>
                  <a:pt x="0" y="0"/>
                </a:lnTo>
                <a:lnTo>
                  <a:pt x="0" y="4034790"/>
                </a:lnTo>
                <a:cubicBezTo>
                  <a:pt x="0" y="4166302"/>
                  <a:pt x="106613" y="4272915"/>
                  <a:pt x="238125" y="4272915"/>
                </a:cubicBez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C303259-26BE-4EE6-B465-933B8AF5F1AB}"/>
              </a:ext>
            </a:extLst>
          </p:cNvPr>
          <p:cNvSpPr txBox="1"/>
          <p:nvPr/>
        </p:nvSpPr>
        <p:spPr>
          <a:xfrm>
            <a:off x="600932" y="635127"/>
            <a:ext cx="329769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0" baseline="0" dirty="0">
                <a:solidFill>
                  <a:srgbClr val="231A17"/>
                </a:solidFill>
                <a:latin typeface="Montserrat SemiBold" panose="00000700000000000000" pitchFamily="2" charset="0"/>
                <a:sym typeface="Montserrat"/>
                <a:rtl val="0"/>
              </a:rPr>
              <a:t>Our Regular</a:t>
            </a:r>
            <a:r>
              <a:rPr lang="en-US" sz="150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 </a:t>
            </a:r>
            <a:r>
              <a:rPr lang="en-US" sz="1500" spc="0" baseline="0" dirty="0">
                <a:solidFill>
                  <a:srgbClr val="AA8C82"/>
                </a:solidFill>
                <a:latin typeface="Montserrat SemiBold" panose="00000700000000000000" pitchFamily="2" charset="0"/>
                <a:sym typeface="Montserrat"/>
                <a:rtl val="0"/>
              </a:rPr>
              <a:t>Business Activities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28AC0EB-08EF-4661-96A6-A13FD2000E1B}"/>
              </a:ext>
            </a:extLst>
          </p:cNvPr>
          <p:cNvSpPr txBox="1"/>
          <p:nvPr/>
        </p:nvSpPr>
        <p:spPr>
          <a:xfrm>
            <a:off x="600932" y="960120"/>
            <a:ext cx="5041765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350" spc="0" baseline="0" dirty="0">
                <a:solidFill>
                  <a:srgbClr val="231A17"/>
                </a:solidFill>
                <a:latin typeface="Montserrat ExtraBold" panose="00000900000000000000" pitchFamily="2" charset="0"/>
                <a:sym typeface="Montserrat"/>
                <a:rtl val="0"/>
              </a:rPr>
              <a:t>Our Company</a:t>
            </a:r>
          </a:p>
          <a:p>
            <a:pPr algn="l"/>
            <a:r>
              <a:rPr lang="en-US" sz="4350" spc="0" baseline="0" dirty="0">
                <a:solidFill>
                  <a:srgbClr val="AA8C82"/>
                </a:solidFill>
                <a:latin typeface="Montserrat ExtraBold" panose="00000900000000000000" pitchFamily="2" charset="0"/>
                <a:sym typeface="Montserrat"/>
                <a:rtl val="0"/>
              </a:rPr>
              <a:t>Services &amp; Plans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94E4C64-64DC-4CC5-9800-0257E87DCFA3}"/>
              </a:ext>
            </a:extLst>
          </p:cNvPr>
          <p:cNvGrpSpPr/>
          <p:nvPr/>
        </p:nvGrpSpPr>
        <p:grpSpPr>
          <a:xfrm>
            <a:off x="424719" y="2724626"/>
            <a:ext cx="5513165" cy="1548288"/>
            <a:chOff x="424719" y="2724626"/>
            <a:chExt cx="5513165" cy="1548288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D287461-CC1F-410B-AE8D-CD3F9E300EB3}"/>
                </a:ext>
              </a:extLst>
            </p:cNvPr>
            <p:cNvSpPr/>
            <p:nvPr/>
          </p:nvSpPr>
          <p:spPr>
            <a:xfrm>
              <a:off x="424719" y="2724626"/>
              <a:ext cx="5513165" cy="1548288"/>
            </a:xfrm>
            <a:prstGeom prst="roundRect">
              <a:avLst/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6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226F5FB-8373-4B6D-A17E-B16F79FD4BAC}"/>
                </a:ext>
              </a:extLst>
            </p:cNvPr>
            <p:cNvSpPr txBox="1"/>
            <p:nvPr/>
          </p:nvSpPr>
          <p:spPr>
            <a:xfrm>
              <a:off x="1865763" y="3221771"/>
              <a:ext cx="147187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Your Service</a:t>
              </a:r>
            </a:p>
            <a:p>
              <a:r>
                <a:rPr lang="en-US" sz="150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Name</a:t>
              </a:r>
              <a:endParaRPr lang="en-US" sz="1500" baseline="0" dirty="0">
                <a:solidFill>
                  <a:srgbClr val="231A17"/>
                </a:solidFill>
                <a:latin typeface="Montserrat ExtraBold" panose="00000900000000000000" pitchFamily="2" charset="0"/>
                <a:sym typeface="Montserrat"/>
                <a:rtl val="0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AA61E30-0557-48AE-BC1D-E9E0942D35BA}"/>
                </a:ext>
              </a:extLst>
            </p:cNvPr>
            <p:cNvSpPr/>
            <p:nvPr/>
          </p:nvSpPr>
          <p:spPr>
            <a:xfrm>
              <a:off x="695325" y="2962179"/>
              <a:ext cx="1073086" cy="1073086"/>
            </a:xfrm>
            <a:custGeom>
              <a:avLst/>
              <a:gdLst>
                <a:gd name="connsiteX0" fmla="*/ 1073087 w 1073086"/>
                <a:gd name="connsiteY0" fmla="*/ 536543 h 1073086"/>
                <a:gd name="connsiteX1" fmla="*/ 536543 w 1073086"/>
                <a:gd name="connsiteY1" fmla="*/ 1073087 h 1073086"/>
                <a:gd name="connsiteX2" fmla="*/ 0 w 1073086"/>
                <a:gd name="connsiteY2" fmla="*/ 536543 h 1073086"/>
                <a:gd name="connsiteX3" fmla="*/ 536543 w 1073086"/>
                <a:gd name="connsiteY3" fmla="*/ 0 h 1073086"/>
                <a:gd name="connsiteX4" fmla="*/ 1073087 w 1073086"/>
                <a:gd name="connsiteY4" fmla="*/ 536543 h 107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086" h="1073086">
                  <a:moveTo>
                    <a:pt x="1073087" y="536543"/>
                  </a:moveTo>
                  <a:cubicBezTo>
                    <a:pt x="1073087" y="832868"/>
                    <a:pt x="832868" y="1073087"/>
                    <a:pt x="536543" y="1073087"/>
                  </a:cubicBezTo>
                  <a:cubicBezTo>
                    <a:pt x="240219" y="1073087"/>
                    <a:pt x="0" y="832868"/>
                    <a:pt x="0" y="536543"/>
                  </a:cubicBezTo>
                  <a:cubicBezTo>
                    <a:pt x="0" y="240219"/>
                    <a:pt x="240219" y="0"/>
                    <a:pt x="536543" y="0"/>
                  </a:cubicBezTo>
                  <a:cubicBezTo>
                    <a:pt x="832868" y="0"/>
                    <a:pt x="1073087" y="240219"/>
                    <a:pt x="1073087" y="536543"/>
                  </a:cubicBez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D1B1DAA-CB1F-44D6-B9C6-FFAB4A86488D}"/>
                </a:ext>
              </a:extLst>
            </p:cNvPr>
            <p:cNvSpPr txBox="1"/>
            <p:nvPr/>
          </p:nvSpPr>
          <p:spPr>
            <a:xfrm>
              <a:off x="881516" y="3168779"/>
              <a:ext cx="700705" cy="669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750" spc="-38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E89DAAF-E601-40FC-903E-45A49BEBF728}"/>
                </a:ext>
              </a:extLst>
            </p:cNvPr>
            <p:cNvSpPr txBox="1"/>
            <p:nvPr/>
          </p:nvSpPr>
          <p:spPr>
            <a:xfrm>
              <a:off x="3374940" y="3048871"/>
              <a:ext cx="2396578" cy="899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Here You Can Add Brief Text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to Explain the Title this is Just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 it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with Your Own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D7A46CB-D710-49E8-8C45-F55E2081D368}"/>
              </a:ext>
            </a:extLst>
          </p:cNvPr>
          <p:cNvGrpSpPr/>
          <p:nvPr/>
        </p:nvGrpSpPr>
        <p:grpSpPr>
          <a:xfrm>
            <a:off x="424719" y="4570666"/>
            <a:ext cx="5513165" cy="1548288"/>
            <a:chOff x="424719" y="2724626"/>
            <a:chExt cx="5513165" cy="1548288"/>
          </a:xfrm>
        </p:grpSpPr>
        <p:sp>
          <p:nvSpPr>
            <p:cNvPr id="113" name="Rectangle: Rounded Corners 112">
              <a:extLst>
                <a:ext uri="{FF2B5EF4-FFF2-40B4-BE49-F238E27FC236}">
                  <a16:creationId xmlns:a16="http://schemas.microsoft.com/office/drawing/2014/main" id="{39B35094-E10E-4DC5-9DBE-F52149B364FE}"/>
                </a:ext>
              </a:extLst>
            </p:cNvPr>
            <p:cNvSpPr/>
            <p:nvPr/>
          </p:nvSpPr>
          <p:spPr>
            <a:xfrm>
              <a:off x="424719" y="2724626"/>
              <a:ext cx="5513165" cy="1548288"/>
            </a:xfrm>
            <a:prstGeom prst="roundRect">
              <a:avLst/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6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9D57A01-E7AC-4CBF-AF32-1A5AD71B55AE}"/>
                </a:ext>
              </a:extLst>
            </p:cNvPr>
            <p:cNvSpPr txBox="1"/>
            <p:nvPr/>
          </p:nvSpPr>
          <p:spPr>
            <a:xfrm>
              <a:off x="1865763" y="3221771"/>
              <a:ext cx="147187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Your Service</a:t>
              </a:r>
            </a:p>
            <a:p>
              <a:r>
                <a:rPr lang="en-US" sz="150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Name</a:t>
              </a:r>
              <a:endParaRPr lang="en-US" sz="1500" baseline="0" dirty="0">
                <a:solidFill>
                  <a:srgbClr val="231A17"/>
                </a:solidFill>
                <a:latin typeface="Montserrat ExtraBold" panose="00000900000000000000" pitchFamily="2" charset="0"/>
                <a:sym typeface="Montserrat"/>
                <a:rtl val="0"/>
              </a:endParaRPr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C4D06C10-A09D-4DDA-9973-31364FB626B4}"/>
                </a:ext>
              </a:extLst>
            </p:cNvPr>
            <p:cNvSpPr/>
            <p:nvPr/>
          </p:nvSpPr>
          <p:spPr>
            <a:xfrm>
              <a:off x="695325" y="2962179"/>
              <a:ext cx="1073086" cy="1073086"/>
            </a:xfrm>
            <a:custGeom>
              <a:avLst/>
              <a:gdLst>
                <a:gd name="connsiteX0" fmla="*/ 1073087 w 1073086"/>
                <a:gd name="connsiteY0" fmla="*/ 536543 h 1073086"/>
                <a:gd name="connsiteX1" fmla="*/ 536543 w 1073086"/>
                <a:gd name="connsiteY1" fmla="*/ 1073087 h 1073086"/>
                <a:gd name="connsiteX2" fmla="*/ 0 w 1073086"/>
                <a:gd name="connsiteY2" fmla="*/ 536543 h 1073086"/>
                <a:gd name="connsiteX3" fmla="*/ 536543 w 1073086"/>
                <a:gd name="connsiteY3" fmla="*/ 0 h 1073086"/>
                <a:gd name="connsiteX4" fmla="*/ 1073087 w 1073086"/>
                <a:gd name="connsiteY4" fmla="*/ 536543 h 107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086" h="1073086">
                  <a:moveTo>
                    <a:pt x="1073087" y="536543"/>
                  </a:moveTo>
                  <a:cubicBezTo>
                    <a:pt x="1073087" y="832868"/>
                    <a:pt x="832868" y="1073087"/>
                    <a:pt x="536543" y="1073087"/>
                  </a:cubicBezTo>
                  <a:cubicBezTo>
                    <a:pt x="240219" y="1073087"/>
                    <a:pt x="0" y="832868"/>
                    <a:pt x="0" y="536543"/>
                  </a:cubicBezTo>
                  <a:cubicBezTo>
                    <a:pt x="0" y="240219"/>
                    <a:pt x="240219" y="0"/>
                    <a:pt x="536543" y="0"/>
                  </a:cubicBezTo>
                  <a:cubicBezTo>
                    <a:pt x="832868" y="0"/>
                    <a:pt x="1073087" y="240219"/>
                    <a:pt x="1073087" y="536543"/>
                  </a:cubicBez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2ED1BEA-1876-4160-9A89-22752121F4C7}"/>
                </a:ext>
              </a:extLst>
            </p:cNvPr>
            <p:cNvSpPr txBox="1"/>
            <p:nvPr/>
          </p:nvSpPr>
          <p:spPr>
            <a:xfrm>
              <a:off x="835029" y="3168779"/>
              <a:ext cx="793679" cy="669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750" spc="-38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0DC8CEDD-7A27-42E8-9238-3B409637A529}"/>
                </a:ext>
              </a:extLst>
            </p:cNvPr>
            <p:cNvSpPr txBox="1"/>
            <p:nvPr/>
          </p:nvSpPr>
          <p:spPr>
            <a:xfrm>
              <a:off x="3374940" y="3048871"/>
              <a:ext cx="2396578" cy="899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Here You Can Add Brief Text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to Explain the Title this is Just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 it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with Your Own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4C08E2B-F8E5-4855-ACDE-BE3C206F6086}"/>
              </a:ext>
            </a:extLst>
          </p:cNvPr>
          <p:cNvGrpSpPr/>
          <p:nvPr/>
        </p:nvGrpSpPr>
        <p:grpSpPr>
          <a:xfrm>
            <a:off x="6249638" y="4570666"/>
            <a:ext cx="5513165" cy="1548288"/>
            <a:chOff x="424719" y="2724626"/>
            <a:chExt cx="5513165" cy="1548288"/>
          </a:xfrm>
        </p:grpSpPr>
        <p:sp>
          <p:nvSpPr>
            <p:cNvPr id="119" name="Rectangle: Rounded Corners 118">
              <a:extLst>
                <a:ext uri="{FF2B5EF4-FFF2-40B4-BE49-F238E27FC236}">
                  <a16:creationId xmlns:a16="http://schemas.microsoft.com/office/drawing/2014/main" id="{C7086B32-6558-44DA-B65B-899483393186}"/>
                </a:ext>
              </a:extLst>
            </p:cNvPr>
            <p:cNvSpPr/>
            <p:nvPr/>
          </p:nvSpPr>
          <p:spPr>
            <a:xfrm>
              <a:off x="424719" y="2724626"/>
              <a:ext cx="5513165" cy="1548288"/>
            </a:xfrm>
            <a:prstGeom prst="roundRect">
              <a:avLst/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6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A77688BB-6253-409B-B8C6-BF7688044520}"/>
                </a:ext>
              </a:extLst>
            </p:cNvPr>
            <p:cNvSpPr txBox="1"/>
            <p:nvPr/>
          </p:nvSpPr>
          <p:spPr>
            <a:xfrm>
              <a:off x="1865763" y="3221771"/>
              <a:ext cx="147187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Your Service</a:t>
              </a:r>
            </a:p>
            <a:p>
              <a:r>
                <a:rPr lang="en-US" sz="150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Name</a:t>
              </a:r>
              <a:endParaRPr lang="en-US" sz="1500" baseline="0" dirty="0">
                <a:solidFill>
                  <a:srgbClr val="231A17"/>
                </a:solidFill>
                <a:latin typeface="Montserrat ExtraBold" panose="00000900000000000000" pitchFamily="2" charset="0"/>
                <a:sym typeface="Montserrat"/>
                <a:rtl val="0"/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C44EDF5E-C2C5-45CE-B74F-CDC2C452F3BD}"/>
                </a:ext>
              </a:extLst>
            </p:cNvPr>
            <p:cNvSpPr/>
            <p:nvPr/>
          </p:nvSpPr>
          <p:spPr>
            <a:xfrm>
              <a:off x="695325" y="2962179"/>
              <a:ext cx="1073086" cy="1073086"/>
            </a:xfrm>
            <a:custGeom>
              <a:avLst/>
              <a:gdLst>
                <a:gd name="connsiteX0" fmla="*/ 1073087 w 1073086"/>
                <a:gd name="connsiteY0" fmla="*/ 536543 h 1073086"/>
                <a:gd name="connsiteX1" fmla="*/ 536543 w 1073086"/>
                <a:gd name="connsiteY1" fmla="*/ 1073087 h 1073086"/>
                <a:gd name="connsiteX2" fmla="*/ 0 w 1073086"/>
                <a:gd name="connsiteY2" fmla="*/ 536543 h 1073086"/>
                <a:gd name="connsiteX3" fmla="*/ 536543 w 1073086"/>
                <a:gd name="connsiteY3" fmla="*/ 0 h 1073086"/>
                <a:gd name="connsiteX4" fmla="*/ 1073087 w 1073086"/>
                <a:gd name="connsiteY4" fmla="*/ 536543 h 107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086" h="1073086">
                  <a:moveTo>
                    <a:pt x="1073087" y="536543"/>
                  </a:moveTo>
                  <a:cubicBezTo>
                    <a:pt x="1073087" y="832868"/>
                    <a:pt x="832868" y="1073087"/>
                    <a:pt x="536543" y="1073087"/>
                  </a:cubicBezTo>
                  <a:cubicBezTo>
                    <a:pt x="240219" y="1073087"/>
                    <a:pt x="0" y="832868"/>
                    <a:pt x="0" y="536543"/>
                  </a:cubicBezTo>
                  <a:cubicBezTo>
                    <a:pt x="0" y="240219"/>
                    <a:pt x="240219" y="0"/>
                    <a:pt x="536543" y="0"/>
                  </a:cubicBezTo>
                  <a:cubicBezTo>
                    <a:pt x="832868" y="0"/>
                    <a:pt x="1073087" y="240219"/>
                    <a:pt x="1073087" y="536543"/>
                  </a:cubicBez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2AC446D3-E952-4C66-B09A-CB5AA04EC968}"/>
                </a:ext>
              </a:extLst>
            </p:cNvPr>
            <p:cNvSpPr txBox="1"/>
            <p:nvPr/>
          </p:nvSpPr>
          <p:spPr>
            <a:xfrm>
              <a:off x="834228" y="3168779"/>
              <a:ext cx="795282" cy="669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750" spc="-38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260A328F-0DFE-4EFA-881E-AF294D19065B}"/>
                </a:ext>
              </a:extLst>
            </p:cNvPr>
            <p:cNvSpPr txBox="1"/>
            <p:nvPr/>
          </p:nvSpPr>
          <p:spPr>
            <a:xfrm>
              <a:off x="3374940" y="3048871"/>
              <a:ext cx="2396578" cy="899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Here You Can Add Brief Text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to Explain the Title this is Just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 it</a:t>
              </a:r>
            </a:p>
            <a:p>
              <a:pPr>
                <a:lnSpc>
                  <a:spcPts val="1600"/>
                </a:lnSpc>
              </a:pPr>
              <a:r>
                <a:rPr lang="en-US" sz="1150" dirty="0">
                  <a:solidFill>
                    <a:srgbClr val="231A17"/>
                  </a:solidFill>
                  <a:latin typeface="Montserrat"/>
                  <a:cs typeface="Poppins"/>
                  <a:sym typeface="Poppins"/>
                  <a:rtl val="0"/>
                </a:rPr>
                <a:t>with Your Own</a:t>
              </a:r>
            </a:p>
          </p:txBody>
        </p:sp>
      </p:grpSp>
      <p:sp>
        <p:nvSpPr>
          <p:cNvPr id="124" name="Picture Placeholder 123">
            <a:extLst>
              <a:ext uri="{FF2B5EF4-FFF2-40B4-BE49-F238E27FC236}">
                <a16:creationId xmlns:a16="http://schemas.microsoft.com/office/drawing/2014/main" id="{BF569DB9-A263-4A2B-A09D-F41EDCDCC7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0144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6667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9CBE3FD-AAC9-471F-A9EB-ADF5C030996B}"/>
              </a:ext>
            </a:extLst>
          </p:cNvPr>
          <p:cNvSpPr/>
          <p:nvPr/>
        </p:nvSpPr>
        <p:spPr>
          <a:xfrm>
            <a:off x="0" y="4095369"/>
            <a:ext cx="12192000" cy="2762631"/>
          </a:xfrm>
          <a:custGeom>
            <a:avLst/>
            <a:gdLst>
              <a:gd name="connsiteX0" fmla="*/ 0 w 12192000"/>
              <a:gd name="connsiteY0" fmla="*/ 0 h 2762631"/>
              <a:gd name="connsiteX1" fmla="*/ 12192000 w 12192000"/>
              <a:gd name="connsiteY1" fmla="*/ 0 h 2762631"/>
              <a:gd name="connsiteX2" fmla="*/ 12192000 w 12192000"/>
              <a:gd name="connsiteY2" fmla="*/ 2762631 h 2762631"/>
              <a:gd name="connsiteX3" fmla="*/ 0 w 12192000"/>
              <a:gd name="connsiteY3" fmla="*/ 2762631 h 276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762631">
                <a:moveTo>
                  <a:pt x="0" y="0"/>
                </a:moveTo>
                <a:lnTo>
                  <a:pt x="12192000" y="0"/>
                </a:lnTo>
                <a:lnTo>
                  <a:pt x="12192000" y="2762631"/>
                </a:lnTo>
                <a:lnTo>
                  <a:pt x="0" y="2762631"/>
                </a:ln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2640376-FDA6-4C71-BC49-760109C9C86E}"/>
              </a:ext>
            </a:extLst>
          </p:cNvPr>
          <p:cNvSpPr txBox="1"/>
          <p:nvPr/>
        </p:nvSpPr>
        <p:spPr>
          <a:xfrm>
            <a:off x="1191907" y="1183744"/>
            <a:ext cx="9808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Let’s Meet with </a:t>
            </a:r>
            <a:r>
              <a:rPr lang="en-US" sz="4000" dirty="0">
                <a:solidFill>
                  <a:srgbClr val="AA8C82"/>
                </a:solidFill>
                <a:latin typeface="Montserrat ExtraBold"/>
                <a:cs typeface="Poppins"/>
                <a:sym typeface="Poppins"/>
                <a:rtl val="0"/>
              </a:rPr>
              <a:t>Our Teammates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1FA9A14-1E8E-4D59-B343-4CB22057D707}"/>
              </a:ext>
            </a:extLst>
          </p:cNvPr>
          <p:cNvSpPr txBox="1"/>
          <p:nvPr/>
        </p:nvSpPr>
        <p:spPr>
          <a:xfrm>
            <a:off x="1076984" y="1870401"/>
            <a:ext cx="10038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Title This is Just a Demo So Consider Replacing These Texts with Your Presentation Content or Information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2A788FD-716B-4F7E-983C-0C60E2F7019F}"/>
              </a:ext>
            </a:extLst>
          </p:cNvPr>
          <p:cNvGrpSpPr/>
          <p:nvPr/>
        </p:nvGrpSpPr>
        <p:grpSpPr>
          <a:xfrm>
            <a:off x="5051251" y="647288"/>
            <a:ext cx="2089499" cy="447770"/>
            <a:chOff x="5051251" y="647288"/>
            <a:chExt cx="2089499" cy="447770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B43AE65-B8DE-435D-A011-CA6ED3ED163C}"/>
                </a:ext>
              </a:extLst>
            </p:cNvPr>
            <p:cNvSpPr/>
            <p:nvPr/>
          </p:nvSpPr>
          <p:spPr>
            <a:xfrm>
              <a:off x="5051251" y="647288"/>
              <a:ext cx="2089499" cy="447770"/>
            </a:xfrm>
            <a:custGeom>
              <a:avLst/>
              <a:gdLst>
                <a:gd name="connsiteX0" fmla="*/ 0 w 2089499"/>
                <a:gd name="connsiteY0" fmla="*/ 447770 h 447770"/>
                <a:gd name="connsiteX1" fmla="*/ 1879949 w 2089499"/>
                <a:gd name="connsiteY1" fmla="*/ 447770 h 447770"/>
                <a:gd name="connsiteX2" fmla="*/ 2089499 w 2089499"/>
                <a:gd name="connsiteY2" fmla="*/ 238220 h 447770"/>
                <a:gd name="connsiteX3" fmla="*/ 2089499 w 2089499"/>
                <a:gd name="connsiteY3" fmla="*/ 0 h 447770"/>
                <a:gd name="connsiteX4" fmla="*/ 209550 w 2089499"/>
                <a:gd name="connsiteY4" fmla="*/ 0 h 447770"/>
                <a:gd name="connsiteX5" fmla="*/ 0 w 2089499"/>
                <a:gd name="connsiteY5" fmla="*/ 209550 h 447770"/>
                <a:gd name="connsiteX6" fmla="*/ 0 w 2089499"/>
                <a:gd name="connsiteY6" fmla="*/ 447770 h 447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9499" h="447770">
                  <a:moveTo>
                    <a:pt x="0" y="447770"/>
                  </a:moveTo>
                  <a:lnTo>
                    <a:pt x="1879949" y="447770"/>
                  </a:lnTo>
                  <a:cubicBezTo>
                    <a:pt x="1995678" y="447770"/>
                    <a:pt x="2089499" y="353949"/>
                    <a:pt x="2089499" y="238220"/>
                  </a:cubicBezTo>
                  <a:lnTo>
                    <a:pt x="2089499" y="0"/>
                  </a:lnTo>
                  <a:lnTo>
                    <a:pt x="209550" y="0"/>
                  </a:lnTo>
                  <a:cubicBezTo>
                    <a:pt x="93821" y="0"/>
                    <a:pt x="0" y="93821"/>
                    <a:pt x="0" y="209550"/>
                  </a:cubicBezTo>
                  <a:lnTo>
                    <a:pt x="0" y="447770"/>
                  </a:lnTo>
                  <a:close/>
                </a:path>
              </a:pathLst>
            </a:cu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prstClr val="black"/>
                </a:solidFill>
                <a:latin typeface="Montserrat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B41E971-0422-4D83-923D-DEFDE1F4DCFE}"/>
                </a:ext>
              </a:extLst>
            </p:cNvPr>
            <p:cNvSpPr txBox="1"/>
            <p:nvPr/>
          </p:nvSpPr>
          <p:spPr>
            <a:xfrm>
              <a:off x="5168502" y="686507"/>
              <a:ext cx="1854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Montserrat ExtraBold"/>
                  <a:cs typeface="Poppins"/>
                  <a:sym typeface="Poppins"/>
                  <a:rtl val="0"/>
                </a:rPr>
                <a:t>Our Members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20B02673-0137-4BA8-B732-61DF8B0A3DE6}"/>
              </a:ext>
            </a:extLst>
          </p:cNvPr>
          <p:cNvSpPr txBox="1"/>
          <p:nvPr/>
        </p:nvSpPr>
        <p:spPr>
          <a:xfrm>
            <a:off x="8830882" y="5702236"/>
            <a:ext cx="2573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 about Your Job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ACEF33F-5679-453D-A991-B825602D93BD}"/>
              </a:ext>
            </a:extLst>
          </p:cNvPr>
          <p:cNvSpPr txBox="1"/>
          <p:nvPr/>
        </p:nvSpPr>
        <p:spPr>
          <a:xfrm>
            <a:off x="8961625" y="5105654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Montserrat ExtraBold"/>
                <a:cs typeface="Poppins"/>
                <a:sym typeface="Poppins"/>
                <a:rtl val="0"/>
              </a:rPr>
              <a:t>Write Your Name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6FD66D1-AF25-4708-BC1B-AAA190EB87EC}"/>
              </a:ext>
            </a:extLst>
          </p:cNvPr>
          <p:cNvSpPr txBox="1"/>
          <p:nvPr/>
        </p:nvSpPr>
        <p:spPr>
          <a:xfrm>
            <a:off x="9342479" y="5421090"/>
            <a:ext cx="15616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Montserrat" panose="02000505000000020004" pitchFamily="2" charset="0"/>
                <a:cs typeface="Poppins"/>
                <a:sym typeface="Poppins"/>
                <a:rtl val="0"/>
              </a:rPr>
              <a:t>Job Position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5F3C852-2F5E-47AB-A4C5-1699C4B39F32}"/>
              </a:ext>
            </a:extLst>
          </p:cNvPr>
          <p:cNvSpPr txBox="1"/>
          <p:nvPr/>
        </p:nvSpPr>
        <p:spPr>
          <a:xfrm>
            <a:off x="798640" y="5702236"/>
            <a:ext cx="2573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 about Your Job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438D1FF-070F-4378-B262-2025C5DA5962}"/>
              </a:ext>
            </a:extLst>
          </p:cNvPr>
          <p:cNvSpPr txBox="1"/>
          <p:nvPr/>
        </p:nvSpPr>
        <p:spPr>
          <a:xfrm>
            <a:off x="929384" y="5105654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Montserrat ExtraBold"/>
                <a:cs typeface="Poppins"/>
                <a:sym typeface="Poppins"/>
                <a:rtl val="0"/>
              </a:rPr>
              <a:t>Write Your Name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E2FF665-E753-4ECB-8FEF-464E23B7738B}"/>
              </a:ext>
            </a:extLst>
          </p:cNvPr>
          <p:cNvSpPr txBox="1"/>
          <p:nvPr/>
        </p:nvSpPr>
        <p:spPr>
          <a:xfrm>
            <a:off x="1310237" y="5421090"/>
            <a:ext cx="15616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Montserrat" panose="02000505000000020004" pitchFamily="2" charset="0"/>
                <a:cs typeface="Poppins"/>
                <a:sym typeface="Poppins"/>
                <a:rtl val="0"/>
              </a:rPr>
              <a:t>Job Position Here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791870-4B74-406A-93B7-907AF5B937A2}"/>
              </a:ext>
            </a:extLst>
          </p:cNvPr>
          <p:cNvSpPr txBox="1"/>
          <p:nvPr/>
        </p:nvSpPr>
        <p:spPr>
          <a:xfrm>
            <a:off x="3476022" y="5702236"/>
            <a:ext cx="2573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 about Your Job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CDC67A5-251A-4D14-B18E-D328B3109A5F}"/>
              </a:ext>
            </a:extLst>
          </p:cNvPr>
          <p:cNvSpPr txBox="1"/>
          <p:nvPr/>
        </p:nvSpPr>
        <p:spPr>
          <a:xfrm>
            <a:off x="3606766" y="5105654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Montserrat ExtraBold"/>
                <a:cs typeface="Poppins"/>
                <a:sym typeface="Poppins"/>
                <a:rtl val="0"/>
              </a:rPr>
              <a:t>Write Your Name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24A3499-D96E-4E03-AC0F-54CE53ADF55C}"/>
              </a:ext>
            </a:extLst>
          </p:cNvPr>
          <p:cNvSpPr txBox="1"/>
          <p:nvPr/>
        </p:nvSpPr>
        <p:spPr>
          <a:xfrm>
            <a:off x="3987619" y="5421090"/>
            <a:ext cx="15616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Montserrat" panose="02000505000000020004" pitchFamily="2" charset="0"/>
                <a:cs typeface="Poppins"/>
                <a:sym typeface="Poppins"/>
                <a:rtl val="0"/>
              </a:rPr>
              <a:t>Job Position Here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279CF45-81E2-4D46-A568-1AC9D06DA719}"/>
              </a:ext>
            </a:extLst>
          </p:cNvPr>
          <p:cNvSpPr txBox="1"/>
          <p:nvPr/>
        </p:nvSpPr>
        <p:spPr>
          <a:xfrm>
            <a:off x="6153500" y="5702236"/>
            <a:ext cx="2573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Info about Your Job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B40DA75-275E-44AA-B666-F120BAB58E25}"/>
              </a:ext>
            </a:extLst>
          </p:cNvPr>
          <p:cNvSpPr txBox="1"/>
          <p:nvPr/>
        </p:nvSpPr>
        <p:spPr>
          <a:xfrm>
            <a:off x="6284148" y="5105654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Montserrat ExtraBold"/>
                <a:cs typeface="Poppins"/>
                <a:sym typeface="Poppins"/>
                <a:rtl val="0"/>
              </a:rPr>
              <a:t>Write Your Name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6A29794-CB7D-4381-82CA-C95F5B265BE8}"/>
              </a:ext>
            </a:extLst>
          </p:cNvPr>
          <p:cNvSpPr txBox="1"/>
          <p:nvPr/>
        </p:nvSpPr>
        <p:spPr>
          <a:xfrm>
            <a:off x="6665097" y="5421090"/>
            <a:ext cx="15616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Montserrat" panose="02000505000000020004" pitchFamily="2" charset="0"/>
                <a:cs typeface="Poppins"/>
                <a:sym typeface="Poppins"/>
                <a:rtl val="0"/>
              </a:rPr>
              <a:t>Job Position Here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E0970C7-1E12-466E-BD6D-712BF89D6A8F}"/>
              </a:ext>
            </a:extLst>
          </p:cNvPr>
          <p:cNvSpPr/>
          <p:nvPr/>
        </p:nvSpPr>
        <p:spPr>
          <a:xfrm>
            <a:off x="9224235" y="3194947"/>
            <a:ext cx="1775856" cy="1775856"/>
          </a:xfrm>
          <a:custGeom>
            <a:avLst/>
            <a:gdLst>
              <a:gd name="connsiteX0" fmla="*/ 1657351 w 1657350"/>
              <a:gd name="connsiteY0" fmla="*/ 828675 h 1657350"/>
              <a:gd name="connsiteX1" fmla="*/ 828675 w 1657350"/>
              <a:gd name="connsiteY1" fmla="*/ 1657351 h 1657350"/>
              <a:gd name="connsiteX2" fmla="*/ 0 w 1657350"/>
              <a:gd name="connsiteY2" fmla="*/ 828676 h 1657350"/>
              <a:gd name="connsiteX3" fmla="*/ 828675 w 1657350"/>
              <a:gd name="connsiteY3" fmla="*/ 0 h 1657350"/>
              <a:gd name="connsiteX4" fmla="*/ 1657351 w 1657350"/>
              <a:gd name="connsiteY4" fmla="*/ 828675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350" h="1657350">
                <a:moveTo>
                  <a:pt x="1657351" y="828675"/>
                </a:moveTo>
                <a:cubicBezTo>
                  <a:pt x="1657351" y="1286340"/>
                  <a:pt x="1286341" y="1657351"/>
                  <a:pt x="828675" y="1657351"/>
                </a:cubicBezTo>
                <a:cubicBezTo>
                  <a:pt x="371011" y="1657351"/>
                  <a:pt x="0" y="1286340"/>
                  <a:pt x="0" y="828676"/>
                </a:cubicBezTo>
                <a:cubicBezTo>
                  <a:pt x="0" y="371011"/>
                  <a:pt x="371011" y="0"/>
                  <a:pt x="828675" y="0"/>
                </a:cubicBezTo>
                <a:cubicBezTo>
                  <a:pt x="1286341" y="0"/>
                  <a:pt x="1657351" y="371011"/>
                  <a:pt x="1657351" y="82867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  <a:effectLst>
            <a:outerShdw blurRad="127000" dist="38100" dir="16200000" rotWithShape="0">
              <a:prstClr val="black">
                <a:alpha val="8000"/>
              </a:prstClr>
            </a:outerShdw>
          </a:effectLst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FBA61A5C-8922-4E60-933E-F0D1AA445800}"/>
              </a:ext>
            </a:extLst>
          </p:cNvPr>
          <p:cNvSpPr/>
          <p:nvPr/>
        </p:nvSpPr>
        <p:spPr>
          <a:xfrm>
            <a:off x="1191905" y="3194939"/>
            <a:ext cx="1775856" cy="1775856"/>
          </a:xfrm>
          <a:custGeom>
            <a:avLst/>
            <a:gdLst>
              <a:gd name="connsiteX0" fmla="*/ 1657350 w 1657350"/>
              <a:gd name="connsiteY0" fmla="*/ 828675 h 1657350"/>
              <a:gd name="connsiteX1" fmla="*/ 828675 w 1657350"/>
              <a:gd name="connsiteY1" fmla="*/ 1657351 h 1657350"/>
              <a:gd name="connsiteX2" fmla="*/ 0 w 1657350"/>
              <a:gd name="connsiteY2" fmla="*/ 828676 h 1657350"/>
              <a:gd name="connsiteX3" fmla="*/ 828675 w 1657350"/>
              <a:gd name="connsiteY3" fmla="*/ 0 h 1657350"/>
              <a:gd name="connsiteX4" fmla="*/ 1657350 w 1657350"/>
              <a:gd name="connsiteY4" fmla="*/ 828675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350" h="1657350">
                <a:moveTo>
                  <a:pt x="1657350" y="828675"/>
                </a:moveTo>
                <a:cubicBezTo>
                  <a:pt x="1657350" y="1286340"/>
                  <a:pt x="1286340" y="1657351"/>
                  <a:pt x="828675" y="1657351"/>
                </a:cubicBezTo>
                <a:cubicBezTo>
                  <a:pt x="371010" y="1657351"/>
                  <a:pt x="0" y="1286340"/>
                  <a:pt x="0" y="828676"/>
                </a:cubicBezTo>
                <a:cubicBezTo>
                  <a:pt x="0" y="371011"/>
                  <a:pt x="371010" y="0"/>
                  <a:pt x="828675" y="0"/>
                </a:cubicBezTo>
                <a:cubicBezTo>
                  <a:pt x="1286340" y="0"/>
                  <a:pt x="1657350" y="371011"/>
                  <a:pt x="1657350" y="82867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  <a:effectLst>
            <a:outerShdw blurRad="127000" dist="38100" dir="16200000" rotWithShape="0">
              <a:prstClr val="black">
                <a:alpha val="8000"/>
              </a:prstClr>
            </a:outerShdw>
          </a:effectLst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0C822495-CC00-4369-9DBB-B90560EA384A}"/>
              </a:ext>
            </a:extLst>
          </p:cNvPr>
          <p:cNvSpPr/>
          <p:nvPr/>
        </p:nvSpPr>
        <p:spPr>
          <a:xfrm>
            <a:off x="3869294" y="3195027"/>
            <a:ext cx="1775856" cy="1775856"/>
          </a:xfrm>
          <a:custGeom>
            <a:avLst/>
            <a:gdLst>
              <a:gd name="connsiteX0" fmla="*/ 1657351 w 1657350"/>
              <a:gd name="connsiteY0" fmla="*/ 828675 h 1657350"/>
              <a:gd name="connsiteX1" fmla="*/ 828675 w 1657350"/>
              <a:gd name="connsiteY1" fmla="*/ 1657351 h 1657350"/>
              <a:gd name="connsiteX2" fmla="*/ 0 w 1657350"/>
              <a:gd name="connsiteY2" fmla="*/ 828676 h 1657350"/>
              <a:gd name="connsiteX3" fmla="*/ 828675 w 1657350"/>
              <a:gd name="connsiteY3" fmla="*/ 0 h 1657350"/>
              <a:gd name="connsiteX4" fmla="*/ 1657351 w 1657350"/>
              <a:gd name="connsiteY4" fmla="*/ 828675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350" h="1657350">
                <a:moveTo>
                  <a:pt x="1657351" y="828675"/>
                </a:moveTo>
                <a:cubicBezTo>
                  <a:pt x="1657351" y="1286340"/>
                  <a:pt x="1286340" y="1657351"/>
                  <a:pt x="828675" y="1657351"/>
                </a:cubicBezTo>
                <a:cubicBezTo>
                  <a:pt x="371011" y="1657351"/>
                  <a:pt x="0" y="1286340"/>
                  <a:pt x="0" y="828676"/>
                </a:cubicBezTo>
                <a:cubicBezTo>
                  <a:pt x="0" y="371011"/>
                  <a:pt x="371011" y="0"/>
                  <a:pt x="828675" y="0"/>
                </a:cubicBezTo>
                <a:cubicBezTo>
                  <a:pt x="1286340" y="0"/>
                  <a:pt x="1657351" y="371011"/>
                  <a:pt x="1657351" y="82867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  <a:effectLst>
            <a:outerShdw blurRad="127000" dist="38100" dir="16200000" rotWithShape="0">
              <a:prstClr val="black">
                <a:alpha val="8000"/>
              </a:prstClr>
            </a:outerShdw>
          </a:effectLst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2D84BB8B-E5C5-454A-9984-8C14C109E719}"/>
              </a:ext>
            </a:extLst>
          </p:cNvPr>
          <p:cNvSpPr/>
          <p:nvPr/>
        </p:nvSpPr>
        <p:spPr>
          <a:xfrm>
            <a:off x="6546846" y="3194953"/>
            <a:ext cx="1775856" cy="1775856"/>
          </a:xfrm>
          <a:custGeom>
            <a:avLst/>
            <a:gdLst>
              <a:gd name="connsiteX0" fmla="*/ 1657350 w 1657350"/>
              <a:gd name="connsiteY0" fmla="*/ 828675 h 1657350"/>
              <a:gd name="connsiteX1" fmla="*/ 828675 w 1657350"/>
              <a:gd name="connsiteY1" fmla="*/ 1657351 h 1657350"/>
              <a:gd name="connsiteX2" fmla="*/ 0 w 1657350"/>
              <a:gd name="connsiteY2" fmla="*/ 828676 h 1657350"/>
              <a:gd name="connsiteX3" fmla="*/ 828675 w 1657350"/>
              <a:gd name="connsiteY3" fmla="*/ 0 h 1657350"/>
              <a:gd name="connsiteX4" fmla="*/ 1657350 w 1657350"/>
              <a:gd name="connsiteY4" fmla="*/ 828675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350" h="1657350">
                <a:moveTo>
                  <a:pt x="1657350" y="828675"/>
                </a:moveTo>
                <a:cubicBezTo>
                  <a:pt x="1657350" y="1286340"/>
                  <a:pt x="1286340" y="1657351"/>
                  <a:pt x="828675" y="1657351"/>
                </a:cubicBezTo>
                <a:cubicBezTo>
                  <a:pt x="371011" y="1657351"/>
                  <a:pt x="0" y="1286340"/>
                  <a:pt x="0" y="828676"/>
                </a:cubicBezTo>
                <a:cubicBezTo>
                  <a:pt x="0" y="371011"/>
                  <a:pt x="371011" y="0"/>
                  <a:pt x="828675" y="0"/>
                </a:cubicBezTo>
                <a:cubicBezTo>
                  <a:pt x="1286340" y="0"/>
                  <a:pt x="1657350" y="371011"/>
                  <a:pt x="1657350" y="82867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  <a:effectLst>
            <a:outerShdw blurRad="127000" dist="38100" dir="16200000" rotWithShape="0">
              <a:prstClr val="black">
                <a:alpha val="8000"/>
              </a:prstClr>
            </a:outerShdw>
          </a:effectLst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B169BD-49C2-4C22-B174-8D837DF72E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39DFB-6A57-4349-8087-EF8CD0ADF6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4C8426-5A91-4BAC-8336-59E5CD95AA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F5E35DA-8708-42A1-8576-CACD2AA326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36581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3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33333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3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3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210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4" decel="4000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320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ntr" presetSubtype="4" decel="4000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4300"/>
                                  </p:stCondLst>
                                  <p:iterate type="lt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4" decel="40000" fill="hold" grpId="0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43" grpId="0"/>
      <p:bldP spid="46" grpId="0"/>
      <p:bldP spid="47" grpId="0"/>
      <p:bldP spid="48" grpId="0"/>
      <p:bldP spid="49" grpId="0"/>
      <p:bldP spid="50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81" grpId="0" animBg="1"/>
      <p:bldP spid="82" grpId="0" animBg="1"/>
      <p:bldP spid="83" grpId="0" animBg="1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EE0B2BC9-330E-4C69-9DEE-270D98161E58}"/>
              </a:ext>
            </a:extLst>
          </p:cNvPr>
          <p:cNvSpPr/>
          <p:nvPr/>
        </p:nvSpPr>
        <p:spPr>
          <a:xfrm>
            <a:off x="0" y="2376943"/>
            <a:ext cx="12192000" cy="848677"/>
          </a:xfrm>
          <a:prstGeom prst="rect">
            <a:avLst/>
          </a:pr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  <a:latin typeface="Montserra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20291B8-8569-4EF5-A25C-900946DA8F95}"/>
              </a:ext>
            </a:extLst>
          </p:cNvPr>
          <p:cNvSpPr txBox="1"/>
          <p:nvPr/>
        </p:nvSpPr>
        <p:spPr>
          <a:xfrm>
            <a:off x="566233" y="1105011"/>
            <a:ext cx="97652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Here Write Our </a:t>
            </a:r>
            <a:r>
              <a:rPr lang="en-US" sz="4400" dirty="0">
                <a:solidFill>
                  <a:srgbClr val="AA8C82"/>
                </a:solidFill>
                <a:latin typeface="Montserrat ExtraBold"/>
                <a:cs typeface="Poppins"/>
                <a:sym typeface="Poppins"/>
                <a:rtl val="0"/>
              </a:rPr>
              <a:t>SWOT Analysis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0CC840D-CAA2-40D8-A8CE-6CA047CF3E82}"/>
              </a:ext>
            </a:extLst>
          </p:cNvPr>
          <p:cNvSpPr txBox="1"/>
          <p:nvPr/>
        </p:nvSpPr>
        <p:spPr>
          <a:xfrm>
            <a:off x="566233" y="767631"/>
            <a:ext cx="450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31A17"/>
                </a:solidFill>
                <a:latin typeface="Montserrat" panose="02000505000000020004" pitchFamily="2" charset="0"/>
                <a:cs typeface="Poppins"/>
                <a:sym typeface="Poppins"/>
                <a:rtl val="0"/>
              </a:rPr>
              <a:t>Business SWOT Analysis Report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49C60E7-4D7F-4FD8-B3FD-D2BB5AC5DE06}"/>
              </a:ext>
            </a:extLst>
          </p:cNvPr>
          <p:cNvSpPr txBox="1"/>
          <p:nvPr/>
        </p:nvSpPr>
        <p:spPr>
          <a:xfrm>
            <a:off x="3387084" y="3495002"/>
            <a:ext cx="2680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Text to Explain The Topic This is Just a Demo So Replace This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22EE64-1BE8-4505-B99A-DE83473B36E6}"/>
              </a:ext>
            </a:extLst>
          </p:cNvPr>
          <p:cNvSpPr txBox="1"/>
          <p:nvPr/>
        </p:nvSpPr>
        <p:spPr>
          <a:xfrm>
            <a:off x="4043832" y="2616615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2809DB7F-27D2-45BC-AB46-80EC3E3BEDDD}"/>
              </a:ext>
            </a:extLst>
          </p:cNvPr>
          <p:cNvSpPr/>
          <p:nvPr/>
        </p:nvSpPr>
        <p:spPr>
          <a:xfrm>
            <a:off x="3478523" y="2526866"/>
            <a:ext cx="548830" cy="548830"/>
          </a:xfrm>
          <a:custGeom>
            <a:avLst/>
            <a:gdLst>
              <a:gd name="connsiteX0" fmla="*/ 548830 w 548830"/>
              <a:gd name="connsiteY0" fmla="*/ 274415 h 548830"/>
              <a:gd name="connsiteX1" fmla="*/ 274415 w 548830"/>
              <a:gd name="connsiteY1" fmla="*/ 548831 h 548830"/>
              <a:gd name="connsiteX2" fmla="*/ 0 w 548830"/>
              <a:gd name="connsiteY2" fmla="*/ 274415 h 548830"/>
              <a:gd name="connsiteX3" fmla="*/ 274415 w 548830"/>
              <a:gd name="connsiteY3" fmla="*/ 0 h 548830"/>
              <a:gd name="connsiteX4" fmla="*/ 548830 w 548830"/>
              <a:gd name="connsiteY4" fmla="*/ 274415 h 54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830" h="548830">
                <a:moveTo>
                  <a:pt x="548830" y="274415"/>
                </a:moveTo>
                <a:cubicBezTo>
                  <a:pt x="548830" y="425971"/>
                  <a:pt x="425970" y="548831"/>
                  <a:pt x="274415" y="548831"/>
                </a:cubicBezTo>
                <a:cubicBezTo>
                  <a:pt x="122860" y="548831"/>
                  <a:pt x="0" y="425971"/>
                  <a:pt x="0" y="274415"/>
                </a:cubicBezTo>
                <a:cubicBezTo>
                  <a:pt x="0" y="122860"/>
                  <a:pt x="122860" y="0"/>
                  <a:pt x="274415" y="0"/>
                </a:cubicBezTo>
                <a:cubicBezTo>
                  <a:pt x="425970" y="0"/>
                  <a:pt x="548830" y="122860"/>
                  <a:pt x="548830" y="274415"/>
                </a:cubicBezTo>
                <a:close/>
              </a:path>
            </a:pathLst>
          </a:custGeom>
          <a:solidFill>
            <a:srgbClr val="AA8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CD95EB-1169-4314-AA7D-81042AA916A3}"/>
              </a:ext>
            </a:extLst>
          </p:cNvPr>
          <p:cNvSpPr txBox="1"/>
          <p:nvPr/>
        </p:nvSpPr>
        <p:spPr>
          <a:xfrm>
            <a:off x="3493893" y="2585838"/>
            <a:ext cx="5180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solidFill>
                  <a:srgbClr val="FCFCFC"/>
                </a:solidFill>
                <a:latin typeface="Montserrat ExtraBold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9F6CE50-BF0F-4498-A121-92E64A462EF0}"/>
              </a:ext>
            </a:extLst>
          </p:cNvPr>
          <p:cNvSpPr txBox="1"/>
          <p:nvPr/>
        </p:nvSpPr>
        <p:spPr>
          <a:xfrm>
            <a:off x="6842458" y="2616615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Opportunity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7766B2E0-94C3-4359-B83B-B762C5AB7AFD}"/>
              </a:ext>
            </a:extLst>
          </p:cNvPr>
          <p:cNvSpPr/>
          <p:nvPr/>
        </p:nvSpPr>
        <p:spPr>
          <a:xfrm>
            <a:off x="6277149" y="2526866"/>
            <a:ext cx="548830" cy="548830"/>
          </a:xfrm>
          <a:custGeom>
            <a:avLst/>
            <a:gdLst>
              <a:gd name="connsiteX0" fmla="*/ 548831 w 548830"/>
              <a:gd name="connsiteY0" fmla="*/ 274415 h 548830"/>
              <a:gd name="connsiteX1" fmla="*/ 274416 w 548830"/>
              <a:gd name="connsiteY1" fmla="*/ 548831 h 548830"/>
              <a:gd name="connsiteX2" fmla="*/ 0 w 548830"/>
              <a:gd name="connsiteY2" fmla="*/ 274415 h 548830"/>
              <a:gd name="connsiteX3" fmla="*/ 274416 w 548830"/>
              <a:gd name="connsiteY3" fmla="*/ 0 h 548830"/>
              <a:gd name="connsiteX4" fmla="*/ 548831 w 548830"/>
              <a:gd name="connsiteY4" fmla="*/ 274415 h 54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830" h="548830">
                <a:moveTo>
                  <a:pt x="548831" y="274415"/>
                </a:moveTo>
                <a:cubicBezTo>
                  <a:pt x="548831" y="425971"/>
                  <a:pt x="425971" y="548831"/>
                  <a:pt x="274416" y="548831"/>
                </a:cubicBezTo>
                <a:cubicBezTo>
                  <a:pt x="122860" y="548831"/>
                  <a:pt x="0" y="425971"/>
                  <a:pt x="0" y="274415"/>
                </a:cubicBezTo>
                <a:cubicBezTo>
                  <a:pt x="0" y="122860"/>
                  <a:pt x="122860" y="0"/>
                  <a:pt x="274416" y="0"/>
                </a:cubicBezTo>
                <a:cubicBezTo>
                  <a:pt x="425971" y="0"/>
                  <a:pt x="548831" y="122860"/>
                  <a:pt x="548831" y="274415"/>
                </a:cubicBezTo>
                <a:close/>
              </a:path>
            </a:pathLst>
          </a:custGeom>
          <a:solidFill>
            <a:srgbClr val="AA8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B3D55B4-5DA2-4F98-B983-C6113956301A}"/>
              </a:ext>
            </a:extLst>
          </p:cNvPr>
          <p:cNvSpPr txBox="1"/>
          <p:nvPr/>
        </p:nvSpPr>
        <p:spPr>
          <a:xfrm>
            <a:off x="6339807" y="2585838"/>
            <a:ext cx="4235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solidFill>
                  <a:srgbClr val="FCFCFC"/>
                </a:solidFill>
                <a:latin typeface="Montserrat ExtraBold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9492956-F418-4E23-A699-3EF41683B4DE}"/>
              </a:ext>
            </a:extLst>
          </p:cNvPr>
          <p:cNvSpPr txBox="1"/>
          <p:nvPr/>
        </p:nvSpPr>
        <p:spPr>
          <a:xfrm>
            <a:off x="6185710" y="3495002"/>
            <a:ext cx="2680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Text to Explain The Topic This is Just a Demo So Replace This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3503C08-D8BC-47FE-8B98-C7745D77232C}"/>
              </a:ext>
            </a:extLst>
          </p:cNvPr>
          <p:cNvSpPr txBox="1"/>
          <p:nvPr/>
        </p:nvSpPr>
        <p:spPr>
          <a:xfrm>
            <a:off x="1245206" y="2616615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3C5E8965-2863-4775-A58A-6BFF501CF30F}"/>
              </a:ext>
            </a:extLst>
          </p:cNvPr>
          <p:cNvSpPr/>
          <p:nvPr/>
        </p:nvSpPr>
        <p:spPr>
          <a:xfrm>
            <a:off x="679897" y="2526866"/>
            <a:ext cx="548830" cy="548830"/>
          </a:xfrm>
          <a:custGeom>
            <a:avLst/>
            <a:gdLst>
              <a:gd name="connsiteX0" fmla="*/ 548831 w 548830"/>
              <a:gd name="connsiteY0" fmla="*/ 274415 h 548830"/>
              <a:gd name="connsiteX1" fmla="*/ 274415 w 548830"/>
              <a:gd name="connsiteY1" fmla="*/ 548831 h 548830"/>
              <a:gd name="connsiteX2" fmla="*/ 0 w 548830"/>
              <a:gd name="connsiteY2" fmla="*/ 274415 h 548830"/>
              <a:gd name="connsiteX3" fmla="*/ 274415 w 548830"/>
              <a:gd name="connsiteY3" fmla="*/ 0 h 548830"/>
              <a:gd name="connsiteX4" fmla="*/ 548831 w 548830"/>
              <a:gd name="connsiteY4" fmla="*/ 274415 h 54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830" h="548830">
                <a:moveTo>
                  <a:pt x="548831" y="274415"/>
                </a:moveTo>
                <a:cubicBezTo>
                  <a:pt x="548831" y="425971"/>
                  <a:pt x="425971" y="548831"/>
                  <a:pt x="274415" y="548831"/>
                </a:cubicBezTo>
                <a:cubicBezTo>
                  <a:pt x="122860" y="548831"/>
                  <a:pt x="0" y="425971"/>
                  <a:pt x="0" y="274415"/>
                </a:cubicBezTo>
                <a:cubicBezTo>
                  <a:pt x="0" y="122860"/>
                  <a:pt x="122860" y="0"/>
                  <a:pt x="274415" y="0"/>
                </a:cubicBezTo>
                <a:cubicBezTo>
                  <a:pt x="425971" y="0"/>
                  <a:pt x="548831" y="122860"/>
                  <a:pt x="548831" y="274415"/>
                </a:cubicBezTo>
                <a:close/>
              </a:path>
            </a:pathLst>
          </a:custGeom>
          <a:solidFill>
            <a:srgbClr val="AA8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5936FA-715B-4A81-BEBE-694BE7F5B99E}"/>
              </a:ext>
            </a:extLst>
          </p:cNvPr>
          <p:cNvSpPr txBox="1"/>
          <p:nvPr/>
        </p:nvSpPr>
        <p:spPr>
          <a:xfrm>
            <a:off x="770608" y="2585838"/>
            <a:ext cx="3674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CFCFC"/>
                </a:solidFill>
                <a:latin typeface="Montserrat ExtraBold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38D224E-F850-4864-AFDB-A5A856471081}"/>
              </a:ext>
            </a:extLst>
          </p:cNvPr>
          <p:cNvSpPr txBox="1"/>
          <p:nvPr/>
        </p:nvSpPr>
        <p:spPr>
          <a:xfrm>
            <a:off x="588458" y="3495002"/>
            <a:ext cx="2680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Text to Explain The Topic This is Just a Demo So Replace This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62AC8A3-C351-4CBF-A071-2AC6CA74F03B}"/>
              </a:ext>
            </a:extLst>
          </p:cNvPr>
          <p:cNvSpPr txBox="1"/>
          <p:nvPr/>
        </p:nvSpPr>
        <p:spPr>
          <a:xfrm>
            <a:off x="9643120" y="2616615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31A17"/>
                </a:solidFill>
                <a:latin typeface="Montserrat ExtraBold"/>
                <a:cs typeface="Poppins"/>
                <a:sym typeface="Poppins"/>
                <a:rtl val="0"/>
              </a:rPr>
              <a:t>Threat</a:t>
            </a: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8D0B1732-0614-4963-A0E5-7907552FD194}"/>
              </a:ext>
            </a:extLst>
          </p:cNvPr>
          <p:cNvSpPr/>
          <p:nvPr/>
        </p:nvSpPr>
        <p:spPr>
          <a:xfrm>
            <a:off x="9077811" y="2526866"/>
            <a:ext cx="548830" cy="548830"/>
          </a:xfrm>
          <a:custGeom>
            <a:avLst/>
            <a:gdLst>
              <a:gd name="connsiteX0" fmla="*/ 548830 w 548830"/>
              <a:gd name="connsiteY0" fmla="*/ 274415 h 548830"/>
              <a:gd name="connsiteX1" fmla="*/ 274415 w 548830"/>
              <a:gd name="connsiteY1" fmla="*/ 548831 h 548830"/>
              <a:gd name="connsiteX2" fmla="*/ -1 w 548830"/>
              <a:gd name="connsiteY2" fmla="*/ 274415 h 548830"/>
              <a:gd name="connsiteX3" fmla="*/ 274415 w 548830"/>
              <a:gd name="connsiteY3" fmla="*/ 0 h 548830"/>
              <a:gd name="connsiteX4" fmla="*/ 548830 w 548830"/>
              <a:gd name="connsiteY4" fmla="*/ 274415 h 54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830" h="548830">
                <a:moveTo>
                  <a:pt x="548830" y="274415"/>
                </a:moveTo>
                <a:cubicBezTo>
                  <a:pt x="548830" y="425971"/>
                  <a:pt x="425970" y="548831"/>
                  <a:pt x="274415" y="548831"/>
                </a:cubicBezTo>
                <a:cubicBezTo>
                  <a:pt x="122859" y="548831"/>
                  <a:pt x="-1" y="425971"/>
                  <a:pt x="-1" y="274415"/>
                </a:cubicBezTo>
                <a:cubicBezTo>
                  <a:pt x="-1" y="122860"/>
                  <a:pt x="122859" y="0"/>
                  <a:pt x="274415" y="0"/>
                </a:cubicBezTo>
                <a:cubicBezTo>
                  <a:pt x="425970" y="0"/>
                  <a:pt x="548830" y="122860"/>
                  <a:pt x="548830" y="274415"/>
                </a:cubicBezTo>
                <a:close/>
              </a:path>
            </a:pathLst>
          </a:custGeom>
          <a:solidFill>
            <a:srgbClr val="AA8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75A2131-9988-4843-88E6-A8DEB0B1B4E9}"/>
              </a:ext>
            </a:extLst>
          </p:cNvPr>
          <p:cNvSpPr txBox="1"/>
          <p:nvPr/>
        </p:nvSpPr>
        <p:spPr>
          <a:xfrm>
            <a:off x="9170125" y="2585838"/>
            <a:ext cx="3642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>
                <a:solidFill>
                  <a:srgbClr val="FCFCFC"/>
                </a:solidFill>
                <a:latin typeface="Montserrat ExtraBold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415D649-4471-4B39-BB85-3CFA0A074620}"/>
              </a:ext>
            </a:extLst>
          </p:cNvPr>
          <p:cNvSpPr txBox="1"/>
          <p:nvPr/>
        </p:nvSpPr>
        <p:spPr>
          <a:xfrm>
            <a:off x="8984336" y="3495002"/>
            <a:ext cx="2680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Text to Explain The Topic This is Just a Demo So Replace This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1BAB866-40E7-4536-BC10-06963E4668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3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33333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33333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"/>
                            </p:stCondLst>
                            <p:childTnLst>
                              <p:par>
                                <p:cTn id="6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"/>
                            </p:stCondLst>
                            <p:childTnLst>
                              <p:par>
                                <p:cTn id="8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69" grpId="0"/>
      <p:bldP spid="56" grpId="0"/>
      <p:bldP spid="57" grpId="0"/>
      <p:bldP spid="58" grpId="0" animBg="1"/>
      <p:bldP spid="59" grpId="0"/>
      <p:bldP spid="61" grpId="0"/>
      <p:bldP spid="62" grpId="0" animBg="1"/>
      <p:bldP spid="63" grpId="0"/>
      <p:bldP spid="60" grpId="0"/>
      <p:bldP spid="53" grpId="0"/>
      <p:bldP spid="54" grpId="0" animBg="1"/>
      <p:bldP spid="55" grpId="0"/>
      <p:bldP spid="52" grpId="0"/>
      <p:bldP spid="65" grpId="0"/>
      <p:bldP spid="66" grpId="0" animBg="1"/>
      <p:bldP spid="67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C2932ED0-0789-4C09-BE75-AA1C3DE12796}"/>
              </a:ext>
            </a:extLst>
          </p:cNvPr>
          <p:cNvSpPr/>
          <p:nvPr/>
        </p:nvSpPr>
        <p:spPr>
          <a:xfrm>
            <a:off x="51777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A476A5C-D08B-4B91-B849-E2F53BCCDB93}"/>
              </a:ext>
            </a:extLst>
          </p:cNvPr>
          <p:cNvSpPr/>
          <p:nvPr/>
        </p:nvSpPr>
        <p:spPr>
          <a:xfrm>
            <a:off x="51777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552867E-A8BA-424B-9FD9-7FD0A0231650}"/>
              </a:ext>
            </a:extLst>
          </p:cNvPr>
          <p:cNvSpPr txBox="1"/>
          <p:nvPr/>
        </p:nvSpPr>
        <p:spPr>
          <a:xfrm>
            <a:off x="175201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624DD4-DB3A-4336-A2A3-1966AD5166B6}"/>
              </a:ext>
            </a:extLst>
          </p:cNvPr>
          <p:cNvSpPr txBox="1"/>
          <p:nvPr/>
        </p:nvSpPr>
        <p:spPr>
          <a:xfrm>
            <a:off x="175201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6DD44A6A-3D81-4B75-9AE4-14C3F6298435}"/>
              </a:ext>
            </a:extLst>
          </p:cNvPr>
          <p:cNvSpPr/>
          <p:nvPr/>
        </p:nvSpPr>
        <p:spPr>
          <a:xfrm>
            <a:off x="661859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2831411-E78E-49F2-91CC-1D11B45CE138}"/>
              </a:ext>
            </a:extLst>
          </p:cNvPr>
          <p:cNvSpPr txBox="1"/>
          <p:nvPr/>
        </p:nvSpPr>
        <p:spPr>
          <a:xfrm>
            <a:off x="785283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0214073-9D1B-4B7F-AA6B-279602E961E6}"/>
              </a:ext>
            </a:extLst>
          </p:cNvPr>
          <p:cNvSpPr/>
          <p:nvPr/>
        </p:nvSpPr>
        <p:spPr>
          <a:xfrm>
            <a:off x="661859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5A1A44-D7D3-4F7A-AE5F-A72E61A4434B}"/>
              </a:ext>
            </a:extLst>
          </p:cNvPr>
          <p:cNvSpPr txBox="1"/>
          <p:nvPr/>
        </p:nvSpPr>
        <p:spPr>
          <a:xfrm>
            <a:off x="785283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2BC11C6E-0DE1-4A4A-A0DE-645F1F5332B6}"/>
              </a:ext>
            </a:extLst>
          </p:cNvPr>
          <p:cNvSpPr/>
          <p:nvPr/>
        </p:nvSpPr>
        <p:spPr>
          <a:xfrm>
            <a:off x="6618599" y="1938186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27F70F-3AC7-47B4-B748-416C85B707BA}"/>
              </a:ext>
            </a:extLst>
          </p:cNvPr>
          <p:cNvSpPr txBox="1"/>
          <p:nvPr/>
        </p:nvSpPr>
        <p:spPr>
          <a:xfrm>
            <a:off x="7852834" y="2243571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69074D7-8FCF-42AB-ABE3-4288779C7493}"/>
              </a:ext>
            </a:extLst>
          </p:cNvPr>
          <p:cNvSpPr/>
          <p:nvPr/>
        </p:nvSpPr>
        <p:spPr>
          <a:xfrm>
            <a:off x="69570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765008-43D7-45E3-A046-FC12F1648A9C}"/>
              </a:ext>
            </a:extLst>
          </p:cNvPr>
          <p:cNvSpPr txBox="1"/>
          <p:nvPr/>
        </p:nvSpPr>
        <p:spPr>
          <a:xfrm>
            <a:off x="872085" y="3841072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3C2A5A6-8645-4F01-9612-85B6C57E1366}"/>
              </a:ext>
            </a:extLst>
          </p:cNvPr>
          <p:cNvSpPr/>
          <p:nvPr/>
        </p:nvSpPr>
        <p:spPr>
          <a:xfrm>
            <a:off x="69570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CD52A0-87A0-467E-86E2-02D8EB4406E8}"/>
              </a:ext>
            </a:extLst>
          </p:cNvPr>
          <p:cNvSpPr txBox="1"/>
          <p:nvPr/>
        </p:nvSpPr>
        <p:spPr>
          <a:xfrm>
            <a:off x="836018" y="5372644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CF04D21-B4A0-4B03-BAA9-DA858F293D37}"/>
              </a:ext>
            </a:extLst>
          </p:cNvPr>
          <p:cNvSpPr/>
          <p:nvPr/>
        </p:nvSpPr>
        <p:spPr>
          <a:xfrm>
            <a:off x="679652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463EE-2584-4DF4-B165-A55C05773672}"/>
              </a:ext>
            </a:extLst>
          </p:cNvPr>
          <p:cNvSpPr txBox="1"/>
          <p:nvPr/>
        </p:nvSpPr>
        <p:spPr>
          <a:xfrm>
            <a:off x="6919205" y="3841072"/>
            <a:ext cx="6570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865E6709-817B-42DC-97CB-1B526913FFE0}"/>
              </a:ext>
            </a:extLst>
          </p:cNvPr>
          <p:cNvSpPr/>
          <p:nvPr/>
        </p:nvSpPr>
        <p:spPr>
          <a:xfrm>
            <a:off x="679652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B7FA5F4-D72B-4D69-BA77-9714E6800FC6}"/>
              </a:ext>
            </a:extLst>
          </p:cNvPr>
          <p:cNvSpPr txBox="1"/>
          <p:nvPr/>
        </p:nvSpPr>
        <p:spPr>
          <a:xfrm>
            <a:off x="6935235" y="5372644"/>
            <a:ext cx="6249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5071E7BF-ED8F-4418-ABB1-2E3A54C21BFA}"/>
              </a:ext>
            </a:extLst>
          </p:cNvPr>
          <p:cNvSpPr/>
          <p:nvPr/>
        </p:nvSpPr>
        <p:spPr>
          <a:xfrm>
            <a:off x="6796525" y="2106016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61C1DEB-45A6-47DF-A762-32FA11C32D4B}"/>
              </a:ext>
            </a:extLst>
          </p:cNvPr>
          <p:cNvSpPr txBox="1"/>
          <p:nvPr/>
        </p:nvSpPr>
        <p:spPr>
          <a:xfrm>
            <a:off x="6936036" y="2303300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40940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57" grpId="0" animBg="1"/>
      <p:bldP spid="5" grpId="0" animBg="1"/>
      <p:bldP spid="83" grpId="0"/>
      <p:bldP spid="101" grpId="0" animBg="1"/>
      <p:bldP spid="104" grpId="0"/>
      <p:bldP spid="110" grpId="0"/>
      <p:bldP spid="111" grpId="0" animBg="1"/>
      <p:bldP spid="114" grpId="0"/>
      <p:bldP spid="115" grpId="0" animBg="1"/>
      <p:bldP spid="118" grpId="0"/>
      <p:bldP spid="119" grpId="0" animBg="1"/>
      <p:bldP spid="122" grpId="0"/>
      <p:bldP spid="123" grpId="0"/>
      <p:bldP spid="124" grpId="0"/>
      <p:bldP spid="67" grpId="0" animBg="1"/>
      <p:bldP spid="68" grpId="0"/>
      <p:bldP spid="108" grpId="0" animBg="1"/>
      <p:bldP spid="109" grpId="0"/>
      <p:bldP spid="112" grpId="0" animBg="1"/>
      <p:bldP spid="113" grpId="0"/>
      <p:bldP spid="116" grpId="0" animBg="1"/>
      <p:bldP spid="117" grpId="0"/>
      <p:bldP spid="120" grpId="0" animBg="1"/>
      <p:bldP spid="1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7EC1-EA72-46F2-A089-DBEF05D86620}"/>
              </a:ext>
            </a:extLst>
          </p:cNvPr>
          <p:cNvSpPr txBox="1"/>
          <p:nvPr/>
        </p:nvSpPr>
        <p:spPr>
          <a:xfrm>
            <a:off x="1009511" y="380728"/>
            <a:ext cx="10172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spc="0" baseline="0" dirty="0">
                <a:solidFill>
                  <a:srgbClr val="231A17"/>
                </a:solidFill>
                <a:latin typeface="Montserrat ExtraBold" panose="00000900000000000000" pitchFamily="2" charset="0"/>
                <a:sym typeface="Montserrat"/>
                <a:rtl val="0"/>
              </a:rPr>
              <a:t>Our Business </a:t>
            </a:r>
            <a:r>
              <a:rPr lang="en-US" sz="4400" spc="0" baseline="0" dirty="0">
                <a:solidFill>
                  <a:srgbClr val="AA8C82"/>
                </a:soli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EBE9269-EEBB-4923-BACC-F6012D71A63C}"/>
              </a:ext>
            </a:extLst>
          </p:cNvPr>
          <p:cNvGrpSpPr/>
          <p:nvPr/>
        </p:nvGrpSpPr>
        <p:grpSpPr>
          <a:xfrm>
            <a:off x="820483" y="2370489"/>
            <a:ext cx="2447925" cy="3479673"/>
            <a:chOff x="820483" y="2370489"/>
            <a:chExt cx="2447925" cy="347967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B110BC4-514E-4FCC-9DA3-52B2894D9608}"/>
                </a:ext>
              </a:extLst>
            </p:cNvPr>
            <p:cNvSpPr/>
            <p:nvPr/>
          </p:nvSpPr>
          <p:spPr>
            <a:xfrm>
              <a:off x="820483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ECE5E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930A32-5AF5-4F93-94EA-B9199F811AC3}"/>
                </a:ext>
              </a:extLst>
            </p:cNvPr>
            <p:cNvSpPr/>
            <p:nvPr/>
          </p:nvSpPr>
          <p:spPr>
            <a:xfrm>
              <a:off x="1072384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DECE49-BA18-4D1E-BD6E-766F2ACEE7B4}"/>
                </a:ext>
              </a:extLst>
            </p:cNvPr>
            <p:cNvSpPr txBox="1"/>
            <p:nvPr/>
          </p:nvSpPr>
          <p:spPr>
            <a:xfrm>
              <a:off x="1255299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5EBA67-8E3B-4308-9FB6-0DBA6952B67A}"/>
                </a:ext>
              </a:extLst>
            </p:cNvPr>
            <p:cNvSpPr/>
            <p:nvPr/>
          </p:nvSpPr>
          <p:spPr>
            <a:xfrm>
              <a:off x="1072384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9AE36F-7088-4F94-A732-767AE6588A23}"/>
                </a:ext>
              </a:extLst>
            </p:cNvPr>
            <p:cNvSpPr txBox="1"/>
            <p:nvPr/>
          </p:nvSpPr>
          <p:spPr>
            <a:xfrm>
              <a:off x="1255299" y="4785458"/>
              <a:ext cx="14366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804EC99-5AE0-4B3D-A216-E3BBA3D2B94D}"/>
                </a:ext>
              </a:extLst>
            </p:cNvPr>
            <p:cNvSpPr/>
            <p:nvPr/>
          </p:nvSpPr>
          <p:spPr>
            <a:xfrm>
              <a:off x="1072384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762B30F-0ACB-4D75-81E3-FAA109CD992A}"/>
                </a:ext>
              </a:extLst>
            </p:cNvPr>
            <p:cNvSpPr txBox="1"/>
            <p:nvPr/>
          </p:nvSpPr>
          <p:spPr>
            <a:xfrm>
              <a:off x="1255299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0A30019-1FDB-4EAB-9E95-3C981E3E19A5}"/>
                </a:ext>
              </a:extLst>
            </p:cNvPr>
            <p:cNvSpPr/>
            <p:nvPr/>
          </p:nvSpPr>
          <p:spPr>
            <a:xfrm>
              <a:off x="1072384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BAA17D-CB49-4C4B-8CBD-926C4F3A5E46}"/>
                </a:ext>
              </a:extLst>
            </p:cNvPr>
            <p:cNvSpPr txBox="1"/>
            <p:nvPr/>
          </p:nvSpPr>
          <p:spPr>
            <a:xfrm>
              <a:off x="1255299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6D7FD4F-BED7-4C09-B48E-A6A18A6A7814}"/>
                </a:ext>
              </a:extLst>
            </p:cNvPr>
            <p:cNvSpPr/>
            <p:nvPr/>
          </p:nvSpPr>
          <p:spPr>
            <a:xfrm>
              <a:off x="1095613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34CD1D-761F-4CE7-AF18-E710D1369D0F}"/>
                </a:ext>
              </a:extLst>
            </p:cNvPr>
            <p:cNvSpPr txBox="1"/>
            <p:nvPr/>
          </p:nvSpPr>
          <p:spPr>
            <a:xfrm>
              <a:off x="1468856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3DAA2F8-7D95-480B-B600-3BF4B893C72A}"/>
              </a:ext>
            </a:extLst>
          </p:cNvPr>
          <p:cNvGrpSpPr/>
          <p:nvPr/>
        </p:nvGrpSpPr>
        <p:grpSpPr>
          <a:xfrm>
            <a:off x="991743" y="2115505"/>
            <a:ext cx="2105405" cy="1594104"/>
            <a:chOff x="991743" y="2115505"/>
            <a:chExt cx="2105405" cy="1594104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965B57F2-CEF9-475B-866A-C3FF67978ED7}"/>
                </a:ext>
              </a:extLst>
            </p:cNvPr>
            <p:cNvSpPr/>
            <p:nvPr/>
          </p:nvSpPr>
          <p:spPr>
            <a:xfrm>
              <a:off x="991743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2ED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B08745-DF19-4941-8FDE-5E001A4AA582}"/>
                </a:ext>
              </a:extLst>
            </p:cNvPr>
            <p:cNvSpPr txBox="1"/>
            <p:nvPr/>
          </p:nvSpPr>
          <p:spPr>
            <a:xfrm>
              <a:off x="1311712" y="2227614"/>
              <a:ext cx="14654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CC6D4C-02F9-4C14-A008-A34924486A0D}"/>
                </a:ext>
              </a:extLst>
            </p:cNvPr>
            <p:cNvSpPr txBox="1"/>
            <p:nvPr/>
          </p:nvSpPr>
          <p:spPr>
            <a:xfrm>
              <a:off x="1111337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$69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3BF2C6B-F12C-4B91-AB40-33474B4586B0}"/>
              </a:ext>
            </a:extLst>
          </p:cNvPr>
          <p:cNvGrpSpPr/>
          <p:nvPr/>
        </p:nvGrpSpPr>
        <p:grpSpPr>
          <a:xfrm>
            <a:off x="3521094" y="2370489"/>
            <a:ext cx="2447925" cy="3479673"/>
            <a:chOff x="3521094" y="2370489"/>
            <a:chExt cx="2447925" cy="3479673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25A75487-0C40-4A66-BA81-125B85CD406F}"/>
                </a:ext>
              </a:extLst>
            </p:cNvPr>
            <p:cNvSpPr/>
            <p:nvPr/>
          </p:nvSpPr>
          <p:spPr>
            <a:xfrm>
              <a:off x="3521094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AA8C8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655A8E-7B68-4568-B1A8-A4F506C24C76}"/>
                </a:ext>
              </a:extLst>
            </p:cNvPr>
            <p:cNvSpPr/>
            <p:nvPr/>
          </p:nvSpPr>
          <p:spPr>
            <a:xfrm>
              <a:off x="3772995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A2B3104-A62F-4122-B15F-743AF1B93DD8}"/>
                </a:ext>
              </a:extLst>
            </p:cNvPr>
            <p:cNvSpPr txBox="1"/>
            <p:nvPr/>
          </p:nvSpPr>
          <p:spPr>
            <a:xfrm>
              <a:off x="3955910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8C82562-9985-4DEE-AD5A-CC9FD12C2802}"/>
                </a:ext>
              </a:extLst>
            </p:cNvPr>
            <p:cNvSpPr/>
            <p:nvPr/>
          </p:nvSpPr>
          <p:spPr>
            <a:xfrm>
              <a:off x="3772995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084FA05-7802-456A-A7D5-DA99B693B6E5}"/>
                </a:ext>
              </a:extLst>
            </p:cNvPr>
            <p:cNvSpPr txBox="1"/>
            <p:nvPr/>
          </p:nvSpPr>
          <p:spPr>
            <a:xfrm>
              <a:off x="3955910" y="4785458"/>
              <a:ext cx="1476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Personal Usage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A260F89-E5E6-489C-A772-98A8083A12BB}"/>
                </a:ext>
              </a:extLst>
            </p:cNvPr>
            <p:cNvSpPr/>
            <p:nvPr/>
          </p:nvSpPr>
          <p:spPr>
            <a:xfrm>
              <a:off x="3772995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757AD0-93A5-45A0-8365-2119806A248F}"/>
                </a:ext>
              </a:extLst>
            </p:cNvPr>
            <p:cNvSpPr txBox="1"/>
            <p:nvPr/>
          </p:nvSpPr>
          <p:spPr>
            <a:xfrm>
              <a:off x="3955910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7F90CD0-C175-4060-B4C2-AB2DFA99572C}"/>
                </a:ext>
              </a:extLst>
            </p:cNvPr>
            <p:cNvSpPr/>
            <p:nvPr/>
          </p:nvSpPr>
          <p:spPr>
            <a:xfrm>
              <a:off x="3772995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482AB9-A213-43D5-9B48-1CDD61E3DA54}"/>
                </a:ext>
              </a:extLst>
            </p:cNvPr>
            <p:cNvSpPr txBox="1"/>
            <p:nvPr/>
          </p:nvSpPr>
          <p:spPr>
            <a:xfrm>
              <a:off x="3955910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4DB48A19-5E7A-4A6C-904F-CC235B168F4B}"/>
                </a:ext>
              </a:extLst>
            </p:cNvPr>
            <p:cNvSpPr/>
            <p:nvPr/>
          </p:nvSpPr>
          <p:spPr>
            <a:xfrm>
              <a:off x="3796224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B59A9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D192ED-2AA0-40DE-BB83-32B375F7487B}"/>
                </a:ext>
              </a:extLst>
            </p:cNvPr>
            <p:cNvSpPr txBox="1"/>
            <p:nvPr/>
          </p:nvSpPr>
          <p:spPr>
            <a:xfrm>
              <a:off x="4169467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F407C9-C491-44BB-9307-E2F0D5AF4C52}"/>
              </a:ext>
            </a:extLst>
          </p:cNvPr>
          <p:cNvGrpSpPr/>
          <p:nvPr/>
        </p:nvGrpSpPr>
        <p:grpSpPr>
          <a:xfrm>
            <a:off x="3692354" y="2115505"/>
            <a:ext cx="2105405" cy="1594104"/>
            <a:chOff x="3692354" y="2115505"/>
            <a:chExt cx="2105405" cy="1594104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D5B35223-CA14-4F29-9F7A-16934E521E71}"/>
                </a:ext>
              </a:extLst>
            </p:cNvPr>
            <p:cNvSpPr/>
            <p:nvPr/>
          </p:nvSpPr>
          <p:spPr>
            <a:xfrm>
              <a:off x="3692354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B59A9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6746E6-2987-46D7-A009-FEDA65915E6A}"/>
                </a:ext>
              </a:extLst>
            </p:cNvPr>
            <p:cNvSpPr txBox="1"/>
            <p:nvPr/>
          </p:nvSpPr>
          <p:spPr>
            <a:xfrm>
              <a:off x="4103695" y="2227614"/>
              <a:ext cx="128272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7E8B9D0-A867-478F-8525-33AA67EDE75D}"/>
                </a:ext>
              </a:extLst>
            </p:cNvPr>
            <p:cNvSpPr txBox="1"/>
            <p:nvPr/>
          </p:nvSpPr>
          <p:spPr>
            <a:xfrm>
              <a:off x="3789506" y="2433354"/>
              <a:ext cx="1911101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$79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9BFA33F-634A-4DA1-AEBE-01E2E4B0A3A3}"/>
              </a:ext>
            </a:extLst>
          </p:cNvPr>
          <p:cNvGrpSpPr/>
          <p:nvPr/>
        </p:nvGrpSpPr>
        <p:grpSpPr>
          <a:xfrm>
            <a:off x="6221705" y="2370489"/>
            <a:ext cx="2447925" cy="3479673"/>
            <a:chOff x="6221705" y="2370489"/>
            <a:chExt cx="2447925" cy="347967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BF2C5C9D-E53F-4C87-A6A9-844DA796AD9D}"/>
                </a:ext>
              </a:extLst>
            </p:cNvPr>
            <p:cNvSpPr/>
            <p:nvPr/>
          </p:nvSpPr>
          <p:spPr>
            <a:xfrm>
              <a:off x="6221705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ECE5E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CD9BAE-5F53-4041-AEEC-0F15E21CB961}"/>
                </a:ext>
              </a:extLst>
            </p:cNvPr>
            <p:cNvSpPr/>
            <p:nvPr/>
          </p:nvSpPr>
          <p:spPr>
            <a:xfrm>
              <a:off x="6473606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00F3FFA-A716-4695-A76B-D1AB7C6F0130}"/>
                </a:ext>
              </a:extLst>
            </p:cNvPr>
            <p:cNvSpPr txBox="1"/>
            <p:nvPr/>
          </p:nvSpPr>
          <p:spPr>
            <a:xfrm>
              <a:off x="6656521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223AEF2-E9EA-4ABA-8B66-F9A39253C51E}"/>
                </a:ext>
              </a:extLst>
            </p:cNvPr>
            <p:cNvSpPr/>
            <p:nvPr/>
          </p:nvSpPr>
          <p:spPr>
            <a:xfrm>
              <a:off x="6473606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F654BD-5659-49FB-B646-5D1F3F1CB21B}"/>
                </a:ext>
              </a:extLst>
            </p:cNvPr>
            <p:cNvSpPr txBox="1"/>
            <p:nvPr/>
          </p:nvSpPr>
          <p:spPr>
            <a:xfrm>
              <a:off x="6656521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ED8D4E4-219B-4741-8DF6-6861B7131DD5}"/>
                </a:ext>
              </a:extLst>
            </p:cNvPr>
            <p:cNvSpPr/>
            <p:nvPr/>
          </p:nvSpPr>
          <p:spPr>
            <a:xfrm>
              <a:off x="6473606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F692E4-9E17-4D12-ACCB-C2D2CD90AC70}"/>
                </a:ext>
              </a:extLst>
            </p:cNvPr>
            <p:cNvSpPr txBox="1"/>
            <p:nvPr/>
          </p:nvSpPr>
          <p:spPr>
            <a:xfrm>
              <a:off x="6656521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A34BEB5-80D6-441F-B3D1-E798D286F12A}"/>
                </a:ext>
              </a:extLst>
            </p:cNvPr>
            <p:cNvSpPr/>
            <p:nvPr/>
          </p:nvSpPr>
          <p:spPr>
            <a:xfrm>
              <a:off x="6473606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D803AC-AB2A-498F-9EB6-03E882BE640B}"/>
                </a:ext>
              </a:extLst>
            </p:cNvPr>
            <p:cNvSpPr txBox="1"/>
            <p:nvPr/>
          </p:nvSpPr>
          <p:spPr>
            <a:xfrm>
              <a:off x="6656521" y="4151760"/>
              <a:ext cx="13885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DC0A87-927A-4173-86E7-C617C7BDC0D9}"/>
                </a:ext>
              </a:extLst>
            </p:cNvPr>
            <p:cNvSpPr/>
            <p:nvPr/>
          </p:nvSpPr>
          <p:spPr>
            <a:xfrm>
              <a:off x="6496835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E8D2CA3-0A82-43C9-80B9-355987A16BBD}"/>
                </a:ext>
              </a:extLst>
            </p:cNvPr>
            <p:cNvSpPr txBox="1"/>
            <p:nvPr/>
          </p:nvSpPr>
          <p:spPr>
            <a:xfrm>
              <a:off x="6870078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6923364-F866-4A8F-AE99-6DCDE14575C6}"/>
              </a:ext>
            </a:extLst>
          </p:cNvPr>
          <p:cNvGrpSpPr/>
          <p:nvPr/>
        </p:nvGrpSpPr>
        <p:grpSpPr>
          <a:xfrm>
            <a:off x="6392965" y="2115505"/>
            <a:ext cx="2105405" cy="1594104"/>
            <a:chOff x="6392965" y="2115505"/>
            <a:chExt cx="2105405" cy="1594104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FE32266A-5CA2-48FD-8A9E-D92CF3A7B7D8}"/>
                </a:ext>
              </a:extLst>
            </p:cNvPr>
            <p:cNvSpPr/>
            <p:nvPr/>
          </p:nvSpPr>
          <p:spPr>
            <a:xfrm>
              <a:off x="6392965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E55048B-27C9-4D52-80D7-AE13D50DD913}"/>
                </a:ext>
              </a:extLst>
            </p:cNvPr>
            <p:cNvSpPr txBox="1"/>
            <p:nvPr/>
          </p:nvSpPr>
          <p:spPr>
            <a:xfrm>
              <a:off x="6721751" y="2227614"/>
              <a:ext cx="1447833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E6CD90E-8498-4EC3-A2F6-8E6B54237B75}"/>
                </a:ext>
              </a:extLst>
            </p:cNvPr>
            <p:cNvSpPr txBox="1"/>
            <p:nvPr/>
          </p:nvSpPr>
          <p:spPr>
            <a:xfrm>
              <a:off x="6512559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$89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30840E8-8C7C-40AA-9179-F8823B1F16EA}"/>
              </a:ext>
            </a:extLst>
          </p:cNvPr>
          <p:cNvGrpSpPr/>
          <p:nvPr/>
        </p:nvGrpSpPr>
        <p:grpSpPr>
          <a:xfrm>
            <a:off x="8922316" y="2370489"/>
            <a:ext cx="2447925" cy="3479673"/>
            <a:chOff x="8922316" y="2370489"/>
            <a:chExt cx="2447925" cy="3479673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BBE32BD-D4AD-4B1F-AD4E-2142E72F1C1B}"/>
                </a:ext>
              </a:extLst>
            </p:cNvPr>
            <p:cNvSpPr/>
            <p:nvPr/>
          </p:nvSpPr>
          <p:spPr>
            <a:xfrm>
              <a:off x="8922316" y="2370489"/>
              <a:ext cx="2447925" cy="3479673"/>
            </a:xfrm>
            <a:prstGeom prst="roundRect">
              <a:avLst>
                <a:gd name="adj" fmla="val 5080"/>
              </a:avLst>
            </a:prstGeom>
            <a:solidFill>
              <a:srgbClr val="ECE5E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06B63F2-0D39-4012-9924-237359221E76}"/>
                </a:ext>
              </a:extLst>
            </p:cNvPr>
            <p:cNvSpPr/>
            <p:nvPr/>
          </p:nvSpPr>
          <p:spPr>
            <a:xfrm>
              <a:off x="9174217" y="3890071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70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70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A82CCA7-6A85-451D-A94B-0D0BA07BF1D2}"/>
                </a:ext>
              </a:extLst>
            </p:cNvPr>
            <p:cNvSpPr txBox="1"/>
            <p:nvPr/>
          </p:nvSpPr>
          <p:spPr>
            <a:xfrm>
              <a:off x="9357132" y="3834863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67755A00-DA0A-44D1-9599-DDFBEDF946AD}"/>
                </a:ext>
              </a:extLst>
            </p:cNvPr>
            <p:cNvSpPr/>
            <p:nvPr/>
          </p:nvSpPr>
          <p:spPr>
            <a:xfrm>
              <a:off x="9174217" y="4840750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2 h 146543"/>
                <a:gd name="connsiteX12" fmla="*/ 180835 w 191046"/>
                <a:gd name="connsiteY12" fmla="*/ 47187 h 146543"/>
                <a:gd name="connsiteX13" fmla="*/ 85585 w 191046"/>
                <a:gd name="connsiteY13" fmla="*/ 142437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09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2"/>
                  </a:cubicBezTo>
                  <a:cubicBezTo>
                    <a:pt x="180930" y="47092"/>
                    <a:pt x="180835" y="47187"/>
                    <a:pt x="180835" y="47187"/>
                  </a:cubicBezTo>
                  <a:lnTo>
                    <a:pt x="85585" y="142437"/>
                  </a:lnTo>
                  <a:cubicBezTo>
                    <a:pt x="80727" y="146821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84C4DDD-DF2A-431C-BEE8-74D485148535}"/>
                </a:ext>
              </a:extLst>
            </p:cNvPr>
            <p:cNvSpPr txBox="1"/>
            <p:nvPr/>
          </p:nvSpPr>
          <p:spPr>
            <a:xfrm>
              <a:off x="9357132" y="4785458"/>
              <a:ext cx="17107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D0628A6-FBAE-4287-A63D-9A3F7823305B}"/>
                </a:ext>
              </a:extLst>
            </p:cNvPr>
            <p:cNvSpPr/>
            <p:nvPr/>
          </p:nvSpPr>
          <p:spPr>
            <a:xfrm>
              <a:off x="9174217" y="4523770"/>
              <a:ext cx="191046" cy="146722"/>
            </a:xfrm>
            <a:custGeom>
              <a:avLst/>
              <a:gdLst>
                <a:gd name="connsiteX0" fmla="*/ 67867 w 191046"/>
                <a:gd name="connsiteY0" fmla="*/ 149476 h 146722"/>
                <a:gd name="connsiteX1" fmla="*/ 67867 w 191046"/>
                <a:gd name="connsiteY1" fmla="*/ 149476 h 146722"/>
                <a:gd name="connsiteX2" fmla="*/ 49484 w 191046"/>
                <a:gd name="connsiteY2" fmla="*/ 141856 h 146722"/>
                <a:gd name="connsiteX3" fmla="*/ 5099 w 191046"/>
                <a:gd name="connsiteY3" fmla="*/ 97468 h 146722"/>
                <a:gd name="connsiteX4" fmla="*/ 5003 w 191046"/>
                <a:gd name="connsiteY4" fmla="*/ 60703 h 146722"/>
                <a:gd name="connsiteX5" fmla="*/ 5099 w 191046"/>
                <a:gd name="connsiteY5" fmla="*/ 60607 h 146722"/>
                <a:gd name="connsiteX6" fmla="*/ 41864 w 191046"/>
                <a:gd name="connsiteY6" fmla="*/ 60607 h 146722"/>
                <a:gd name="connsiteX7" fmla="*/ 67867 w 191046"/>
                <a:gd name="connsiteY7" fmla="*/ 86610 h 146722"/>
                <a:gd name="connsiteX8" fmla="*/ 144067 w 191046"/>
                <a:gd name="connsiteY8" fmla="*/ 10410 h 146722"/>
                <a:gd name="connsiteX9" fmla="*/ 180739 w 191046"/>
                <a:gd name="connsiteY9" fmla="*/ 10315 h 146722"/>
                <a:gd name="connsiteX10" fmla="*/ 180835 w 191046"/>
                <a:gd name="connsiteY10" fmla="*/ 10410 h 146722"/>
                <a:gd name="connsiteX11" fmla="*/ 180930 w 191046"/>
                <a:gd name="connsiteY11" fmla="*/ 47083 h 146722"/>
                <a:gd name="connsiteX12" fmla="*/ 180835 w 191046"/>
                <a:gd name="connsiteY12" fmla="*/ 47178 h 146722"/>
                <a:gd name="connsiteX13" fmla="*/ 85585 w 191046"/>
                <a:gd name="connsiteY13" fmla="*/ 142428 h 146722"/>
                <a:gd name="connsiteX14" fmla="*/ 67867 w 191046"/>
                <a:gd name="connsiteY14" fmla="*/ 14947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722">
                  <a:moveTo>
                    <a:pt x="67867" y="149476"/>
                  </a:moveTo>
                  <a:lnTo>
                    <a:pt x="67867" y="149476"/>
                  </a:lnTo>
                  <a:cubicBezTo>
                    <a:pt x="61009" y="149476"/>
                    <a:pt x="54342" y="146714"/>
                    <a:pt x="49484" y="141856"/>
                  </a:cubicBezTo>
                  <a:lnTo>
                    <a:pt x="5099" y="97468"/>
                  </a:lnTo>
                  <a:cubicBezTo>
                    <a:pt x="-5094" y="87373"/>
                    <a:pt x="-5094" y="70895"/>
                    <a:pt x="5003" y="60703"/>
                  </a:cubicBezTo>
                  <a:cubicBezTo>
                    <a:pt x="5003" y="60703"/>
                    <a:pt x="5099" y="60607"/>
                    <a:pt x="5099" y="60607"/>
                  </a:cubicBezTo>
                  <a:cubicBezTo>
                    <a:pt x="15289" y="50510"/>
                    <a:pt x="31672" y="50510"/>
                    <a:pt x="41864" y="60607"/>
                  </a:cubicBezTo>
                  <a:lnTo>
                    <a:pt x="67867" y="86610"/>
                  </a:lnTo>
                  <a:lnTo>
                    <a:pt x="144067" y="10410"/>
                  </a:lnTo>
                  <a:cubicBezTo>
                    <a:pt x="154164" y="218"/>
                    <a:pt x="170547" y="218"/>
                    <a:pt x="180739" y="10315"/>
                  </a:cubicBezTo>
                  <a:cubicBezTo>
                    <a:pt x="180739" y="10315"/>
                    <a:pt x="180835" y="10410"/>
                    <a:pt x="180835" y="10410"/>
                  </a:cubicBezTo>
                  <a:cubicBezTo>
                    <a:pt x="191025" y="20507"/>
                    <a:pt x="191025" y="36890"/>
                    <a:pt x="180930" y="47083"/>
                  </a:cubicBezTo>
                  <a:cubicBezTo>
                    <a:pt x="180930" y="47083"/>
                    <a:pt x="180835" y="47178"/>
                    <a:pt x="180835" y="47178"/>
                  </a:cubicBezTo>
                  <a:lnTo>
                    <a:pt x="85585" y="142428"/>
                  </a:lnTo>
                  <a:cubicBezTo>
                    <a:pt x="80822" y="146904"/>
                    <a:pt x="74439" y="149476"/>
                    <a:pt x="67867" y="149476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9AA5916-59F6-467A-BA32-BD6000A4162A}"/>
                </a:ext>
              </a:extLst>
            </p:cNvPr>
            <p:cNvSpPr txBox="1"/>
            <p:nvPr/>
          </p:nvSpPr>
          <p:spPr>
            <a:xfrm>
              <a:off x="9357132" y="4468561"/>
              <a:ext cx="17267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B08E52-04E1-4F09-A9E7-BDCC388C9CB5}"/>
                </a:ext>
              </a:extLst>
            </p:cNvPr>
            <p:cNvSpPr/>
            <p:nvPr/>
          </p:nvSpPr>
          <p:spPr>
            <a:xfrm>
              <a:off x="9174217" y="4207052"/>
              <a:ext cx="191046" cy="146543"/>
            </a:xfrm>
            <a:custGeom>
              <a:avLst/>
              <a:gdLst>
                <a:gd name="connsiteX0" fmla="*/ 67867 w 191046"/>
                <a:gd name="connsiteY0" fmla="*/ 149298 h 146543"/>
                <a:gd name="connsiteX1" fmla="*/ 67867 w 191046"/>
                <a:gd name="connsiteY1" fmla="*/ 149298 h 146543"/>
                <a:gd name="connsiteX2" fmla="*/ 49484 w 191046"/>
                <a:gd name="connsiteY2" fmla="*/ 141677 h 146543"/>
                <a:gd name="connsiteX3" fmla="*/ 5099 w 191046"/>
                <a:gd name="connsiteY3" fmla="*/ 97289 h 146543"/>
                <a:gd name="connsiteX4" fmla="*/ 5003 w 191046"/>
                <a:gd name="connsiteY4" fmla="*/ 60619 h 146543"/>
                <a:gd name="connsiteX5" fmla="*/ 5099 w 191046"/>
                <a:gd name="connsiteY5" fmla="*/ 60524 h 146543"/>
                <a:gd name="connsiteX6" fmla="*/ 41769 w 191046"/>
                <a:gd name="connsiteY6" fmla="*/ 60429 h 146543"/>
                <a:gd name="connsiteX7" fmla="*/ 41864 w 191046"/>
                <a:gd name="connsiteY7" fmla="*/ 60524 h 146543"/>
                <a:gd name="connsiteX8" fmla="*/ 67867 w 191046"/>
                <a:gd name="connsiteY8" fmla="*/ 86527 h 146543"/>
                <a:gd name="connsiteX9" fmla="*/ 144067 w 191046"/>
                <a:gd name="connsiteY9" fmla="*/ 10327 h 146543"/>
                <a:gd name="connsiteX10" fmla="*/ 180835 w 191046"/>
                <a:gd name="connsiteY10" fmla="*/ 10327 h 146543"/>
                <a:gd name="connsiteX11" fmla="*/ 180930 w 191046"/>
                <a:gd name="connsiteY11" fmla="*/ 47094 h 146543"/>
                <a:gd name="connsiteX12" fmla="*/ 180835 w 191046"/>
                <a:gd name="connsiteY12" fmla="*/ 47190 h 146543"/>
                <a:gd name="connsiteX13" fmla="*/ 85585 w 191046"/>
                <a:gd name="connsiteY13" fmla="*/ 142440 h 146543"/>
                <a:gd name="connsiteX14" fmla="*/ 67867 w 191046"/>
                <a:gd name="connsiteY14" fmla="*/ 149298 h 146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046" h="146543">
                  <a:moveTo>
                    <a:pt x="67867" y="149298"/>
                  </a:moveTo>
                  <a:lnTo>
                    <a:pt x="67867" y="149298"/>
                  </a:lnTo>
                  <a:cubicBezTo>
                    <a:pt x="61009" y="149298"/>
                    <a:pt x="54342" y="146535"/>
                    <a:pt x="49484" y="141677"/>
                  </a:cubicBezTo>
                  <a:lnTo>
                    <a:pt x="5099" y="97289"/>
                  </a:lnTo>
                  <a:cubicBezTo>
                    <a:pt x="-5094" y="87194"/>
                    <a:pt x="-5094" y="70812"/>
                    <a:pt x="5003" y="60619"/>
                  </a:cubicBezTo>
                  <a:cubicBezTo>
                    <a:pt x="5003" y="60619"/>
                    <a:pt x="5099" y="60524"/>
                    <a:pt x="5099" y="60524"/>
                  </a:cubicBezTo>
                  <a:cubicBezTo>
                    <a:pt x="15194" y="50331"/>
                    <a:pt x="31576" y="50331"/>
                    <a:pt x="41769" y="60429"/>
                  </a:cubicBezTo>
                  <a:cubicBezTo>
                    <a:pt x="41769" y="60429"/>
                    <a:pt x="41864" y="60524"/>
                    <a:pt x="41864" y="60524"/>
                  </a:cubicBezTo>
                  <a:lnTo>
                    <a:pt x="67867" y="86527"/>
                  </a:lnTo>
                  <a:lnTo>
                    <a:pt x="144067" y="10327"/>
                  </a:lnTo>
                  <a:cubicBezTo>
                    <a:pt x="154259" y="230"/>
                    <a:pt x="170642" y="230"/>
                    <a:pt x="180835" y="10327"/>
                  </a:cubicBezTo>
                  <a:cubicBezTo>
                    <a:pt x="191025" y="20424"/>
                    <a:pt x="191025" y="36902"/>
                    <a:pt x="180930" y="47094"/>
                  </a:cubicBezTo>
                  <a:cubicBezTo>
                    <a:pt x="180930" y="47094"/>
                    <a:pt x="180835" y="47190"/>
                    <a:pt x="180835" y="47190"/>
                  </a:cubicBezTo>
                  <a:lnTo>
                    <a:pt x="85585" y="142440"/>
                  </a:lnTo>
                  <a:cubicBezTo>
                    <a:pt x="80727" y="146916"/>
                    <a:pt x="74439" y="149298"/>
                    <a:pt x="67867" y="149298"/>
                  </a:cubicBezTo>
                  <a:close/>
                </a:path>
              </a:pathLst>
            </a:cu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CBE2356-8F19-4345-AB14-BDAEC3D1D156}"/>
                </a:ext>
              </a:extLst>
            </p:cNvPr>
            <p:cNvSpPr txBox="1"/>
            <p:nvPr/>
          </p:nvSpPr>
          <p:spPr>
            <a:xfrm>
              <a:off x="9357132" y="4151760"/>
              <a:ext cx="13740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b="1" spc="0" baseline="0" dirty="0">
                  <a:solidFill>
                    <a:srgbClr val="231A17"/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7303A3F-476A-4F50-8273-10BC1BFFEB53}"/>
                </a:ext>
              </a:extLst>
            </p:cNvPr>
            <p:cNvSpPr/>
            <p:nvPr/>
          </p:nvSpPr>
          <p:spPr>
            <a:xfrm>
              <a:off x="9197446" y="5163886"/>
              <a:ext cx="1897665" cy="406431"/>
            </a:xfrm>
            <a:prstGeom prst="roundRect">
              <a:avLst>
                <a:gd name="adj" fmla="val 16667"/>
              </a:avLst>
            </a:pr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FC11F-88A4-4720-9A53-DEDF6399BBC0}"/>
                </a:ext>
              </a:extLst>
            </p:cNvPr>
            <p:cNvSpPr txBox="1"/>
            <p:nvPr/>
          </p:nvSpPr>
          <p:spPr>
            <a:xfrm>
              <a:off x="9570689" y="5213213"/>
              <a:ext cx="11512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BUY NOW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4E745D8-F88D-4797-8227-CAB60C3518EE}"/>
              </a:ext>
            </a:extLst>
          </p:cNvPr>
          <p:cNvGrpSpPr/>
          <p:nvPr/>
        </p:nvGrpSpPr>
        <p:grpSpPr>
          <a:xfrm>
            <a:off x="9093576" y="2115505"/>
            <a:ext cx="2105405" cy="1594104"/>
            <a:chOff x="9093576" y="2115505"/>
            <a:chExt cx="2105405" cy="1594104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9220224-FF28-4F4C-BC1E-E9464B5D9A10}"/>
                </a:ext>
              </a:extLst>
            </p:cNvPr>
            <p:cNvSpPr/>
            <p:nvPr/>
          </p:nvSpPr>
          <p:spPr>
            <a:xfrm>
              <a:off x="9093576" y="2115505"/>
              <a:ext cx="2105405" cy="1594104"/>
            </a:xfrm>
            <a:prstGeom prst="roundRect">
              <a:avLst>
                <a:gd name="adj" fmla="val 8435"/>
              </a:avLst>
            </a:prstGeom>
            <a:solidFill>
              <a:srgbClr val="F7F5F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8E7D482-6EDD-469B-B29B-FAFD9B125D64}"/>
                </a:ext>
              </a:extLst>
            </p:cNvPr>
            <p:cNvSpPr txBox="1"/>
            <p:nvPr/>
          </p:nvSpPr>
          <p:spPr>
            <a:xfrm>
              <a:off x="9339808" y="2227614"/>
              <a:ext cx="161294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153CFE2-C8DF-468C-820D-00E7EE80ADB7}"/>
                </a:ext>
              </a:extLst>
            </p:cNvPr>
            <p:cNvSpPr txBox="1"/>
            <p:nvPr/>
          </p:nvSpPr>
          <p:spPr>
            <a:xfrm>
              <a:off x="9213170" y="2433354"/>
              <a:ext cx="1866217" cy="11310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750" spc="0" baseline="0" dirty="0">
                  <a:solidFill>
                    <a:srgbClr val="231A17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$99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73EA653-E360-4D2B-A82C-8E98691A9C8F}"/>
              </a:ext>
            </a:extLst>
          </p:cNvPr>
          <p:cNvSpPr txBox="1"/>
          <p:nvPr/>
        </p:nvSpPr>
        <p:spPr>
          <a:xfrm>
            <a:off x="996688" y="1101224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olidFill>
                  <a:srgbClr val="231A17"/>
                </a:solidFill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olidFill>
                  <a:srgbClr val="231A17"/>
                </a:solidFill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76690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33DF3D-42BF-4477-B08C-B5CA2AC5C7A4}"/>
              </a:ext>
            </a:extLst>
          </p:cNvPr>
          <p:cNvSpPr/>
          <p:nvPr/>
        </p:nvSpPr>
        <p:spPr>
          <a:xfrm>
            <a:off x="6095997" y="0"/>
            <a:ext cx="6096002" cy="4651152"/>
          </a:xfrm>
          <a:custGeom>
            <a:avLst/>
            <a:gdLst>
              <a:gd name="connsiteX0" fmla="*/ 6096003 w 6096002"/>
              <a:gd name="connsiteY0" fmla="*/ 0 h 4651152"/>
              <a:gd name="connsiteX1" fmla="*/ 6096003 w 6096002"/>
              <a:gd name="connsiteY1" fmla="*/ 3342037 h 4651152"/>
              <a:gd name="connsiteX2" fmla="*/ 3409953 w 6096002"/>
              <a:gd name="connsiteY2" fmla="*/ 4651153 h 4651152"/>
              <a:gd name="connsiteX3" fmla="*/ 2 w 6096002"/>
              <a:gd name="connsiteY3" fmla="*/ 1241203 h 4651152"/>
              <a:gd name="connsiteX4" fmla="*/ 232889 w 6096002"/>
              <a:gd name="connsiteY4" fmla="*/ 0 h 46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2" h="4651152">
                <a:moveTo>
                  <a:pt x="6096003" y="0"/>
                </a:moveTo>
                <a:lnTo>
                  <a:pt x="6096003" y="3342037"/>
                </a:lnTo>
                <a:cubicBezTo>
                  <a:pt x="5471829" y="4138994"/>
                  <a:pt x="4500756" y="4651153"/>
                  <a:pt x="3409953" y="4651153"/>
                </a:cubicBezTo>
                <a:cubicBezTo>
                  <a:pt x="1526670" y="4651153"/>
                  <a:pt x="2" y="3124391"/>
                  <a:pt x="2" y="1241203"/>
                </a:cubicBezTo>
                <a:cubicBezTo>
                  <a:pt x="-502" y="816561"/>
                  <a:pt x="78488" y="395578"/>
                  <a:pt x="232889" y="0"/>
                </a:cubicBez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711149-A28A-489C-A04C-87517BCB69C2}"/>
              </a:ext>
            </a:extLst>
          </p:cNvPr>
          <p:cNvSpPr/>
          <p:nvPr/>
        </p:nvSpPr>
        <p:spPr>
          <a:xfrm>
            <a:off x="651700" y="3534283"/>
            <a:ext cx="5015674" cy="1486757"/>
          </a:xfrm>
          <a:prstGeom prst="roundRect">
            <a:avLst>
              <a:gd name="adj" fmla="val 14816"/>
            </a:avLst>
          </a:pr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EE3AD9-EA27-473D-8B88-F786C9FB496D}"/>
              </a:ext>
            </a:extLst>
          </p:cNvPr>
          <p:cNvSpPr txBox="1"/>
          <p:nvPr/>
        </p:nvSpPr>
        <p:spPr>
          <a:xfrm>
            <a:off x="2303273" y="3823938"/>
            <a:ext cx="235352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2BEFF0-01B2-4631-9925-177A38DCFF3E}"/>
              </a:ext>
            </a:extLst>
          </p:cNvPr>
          <p:cNvSpPr txBox="1"/>
          <p:nvPr/>
        </p:nvSpPr>
        <p:spPr>
          <a:xfrm>
            <a:off x="556958" y="748823"/>
            <a:ext cx="305564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="1" spc="0" baseline="0" dirty="0">
                <a:solidFill>
                  <a:srgbClr val="231A17"/>
                </a:solidFill>
                <a:latin typeface="Montserrat"/>
                <a:sym typeface="Montserrat"/>
                <a:rtl val="0"/>
              </a:rPr>
              <a:t>Our Available </a:t>
            </a:r>
            <a:r>
              <a:rPr lang="en-US" sz="1500" b="1" spc="0" baseline="0" dirty="0">
                <a:solidFill>
                  <a:srgbClr val="AA8C82"/>
                </a:solidFill>
                <a:latin typeface="Montserrat"/>
                <a:sym typeface="Montserrat"/>
                <a:rtl val="0"/>
              </a:rPr>
              <a:t>Online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A5A3A8-9DC4-4687-B1A1-1EB05B852961}"/>
              </a:ext>
            </a:extLst>
          </p:cNvPr>
          <p:cNvSpPr txBox="1"/>
          <p:nvPr/>
        </p:nvSpPr>
        <p:spPr>
          <a:xfrm>
            <a:off x="556958" y="1141862"/>
            <a:ext cx="5323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Know Our </a:t>
            </a:r>
            <a:r>
              <a:rPr lang="en-US" sz="3600" baseline="0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Mobile</a:t>
            </a:r>
          </a:p>
          <a:p>
            <a:pPr algn="l"/>
            <a:r>
              <a:rPr lang="en-US" sz="360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Application Features</a:t>
            </a:r>
            <a:endParaRPr lang="en-US" sz="3600" baseline="0" dirty="0">
              <a:solidFill>
                <a:srgbClr val="231A17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645350-89E7-41F6-B699-57940E1F3DD6}"/>
              </a:ext>
            </a:extLst>
          </p:cNvPr>
          <p:cNvSpPr txBox="1"/>
          <p:nvPr/>
        </p:nvSpPr>
        <p:spPr>
          <a:xfrm>
            <a:off x="556958" y="2412065"/>
            <a:ext cx="5343129" cy="842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Write Some Info Text to Explain the Above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 these Texts</a:t>
            </a:r>
          </a:p>
          <a:p>
            <a:pPr>
              <a:lnSpc>
                <a:spcPts val="2000"/>
              </a:lnSpc>
            </a:pPr>
            <a:r>
              <a:rPr lang="en-US" sz="140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and Try to Write Something Interesting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8A969BC-B2B8-498C-A771-F24732AEC24F}"/>
              </a:ext>
            </a:extLst>
          </p:cNvPr>
          <p:cNvSpPr txBox="1"/>
          <p:nvPr/>
        </p:nvSpPr>
        <p:spPr>
          <a:xfrm>
            <a:off x="2303273" y="4140209"/>
            <a:ext cx="3063659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Information Text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Above Topic</a:t>
            </a:r>
            <a:endParaRPr lang="en-US" sz="1350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E04C97-B0DE-4019-80FC-C0D5B3D4A5C7}"/>
              </a:ext>
            </a:extLst>
          </p:cNvPr>
          <p:cNvSpPr txBox="1"/>
          <p:nvPr/>
        </p:nvSpPr>
        <p:spPr>
          <a:xfrm>
            <a:off x="553465" y="5231521"/>
            <a:ext cx="5383785" cy="84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7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Related Topic this is Just a Demo Consider Replacing this Text with Your Own Presentation Content</a:t>
            </a:r>
          </a:p>
        </p:txBody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EB5F0608-A7E2-4F30-9A0B-EEE3ADAA0F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CE608C9C-8506-43ED-8BE1-7DE83C672E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85" name="Picture 84">
            <a:extLst>
              <a:ext uri="{FF2B5EF4-FFF2-40B4-BE49-F238E27FC236}">
                <a16:creationId xmlns:a16="http://schemas.microsoft.com/office/drawing/2014/main" id="{B2000D78-EEA9-4614-AF0C-A8590E59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08" y="595347"/>
            <a:ext cx="2816352" cy="5667625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A0D052A4-BA75-41FB-99DD-3C0F5666FC74}"/>
              </a:ext>
            </a:extLst>
          </p:cNvPr>
          <p:cNvSpPr/>
          <p:nvPr/>
        </p:nvSpPr>
        <p:spPr>
          <a:xfrm>
            <a:off x="-1" y="595347"/>
            <a:ext cx="601133" cy="2658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86C21EC-D46E-4B5A-BF81-3761384BD6A5}"/>
              </a:ext>
            </a:extLst>
          </p:cNvPr>
          <p:cNvSpPr/>
          <p:nvPr/>
        </p:nvSpPr>
        <p:spPr>
          <a:xfrm>
            <a:off x="-1" y="3367669"/>
            <a:ext cx="1034606" cy="1793116"/>
          </a:xfrm>
          <a:custGeom>
            <a:avLst/>
            <a:gdLst>
              <a:gd name="connsiteX0" fmla="*/ 0 w 1034606"/>
              <a:gd name="connsiteY0" fmla="*/ 0 h 1793116"/>
              <a:gd name="connsiteX1" fmla="*/ 1034606 w 1034606"/>
              <a:gd name="connsiteY1" fmla="*/ 0 h 1793116"/>
              <a:gd name="connsiteX2" fmla="*/ 1034606 w 1034606"/>
              <a:gd name="connsiteY2" fmla="*/ 166614 h 1793116"/>
              <a:gd name="connsiteX3" fmla="*/ 871979 w 1034606"/>
              <a:gd name="connsiteY3" fmla="*/ 166614 h 1793116"/>
              <a:gd name="connsiteX4" fmla="*/ 651701 w 1034606"/>
              <a:gd name="connsiteY4" fmla="*/ 386892 h 1793116"/>
              <a:gd name="connsiteX5" fmla="*/ 651701 w 1034606"/>
              <a:gd name="connsiteY5" fmla="*/ 1433093 h 1793116"/>
              <a:gd name="connsiteX6" fmla="*/ 871979 w 1034606"/>
              <a:gd name="connsiteY6" fmla="*/ 1653371 h 1793116"/>
              <a:gd name="connsiteX7" fmla="*/ 1034606 w 1034606"/>
              <a:gd name="connsiteY7" fmla="*/ 1653371 h 1793116"/>
              <a:gd name="connsiteX8" fmla="*/ 1034606 w 1034606"/>
              <a:gd name="connsiteY8" fmla="*/ 1793116 h 1793116"/>
              <a:gd name="connsiteX9" fmla="*/ 0 w 1034606"/>
              <a:gd name="connsiteY9" fmla="*/ 1793116 h 179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606" h="1793116">
                <a:moveTo>
                  <a:pt x="0" y="0"/>
                </a:moveTo>
                <a:lnTo>
                  <a:pt x="1034606" y="0"/>
                </a:lnTo>
                <a:lnTo>
                  <a:pt x="1034606" y="166614"/>
                </a:lnTo>
                <a:lnTo>
                  <a:pt x="871979" y="166614"/>
                </a:lnTo>
                <a:cubicBezTo>
                  <a:pt x="750323" y="166614"/>
                  <a:pt x="651701" y="265236"/>
                  <a:pt x="651701" y="386892"/>
                </a:cubicBezTo>
                <a:lnTo>
                  <a:pt x="651701" y="1433093"/>
                </a:lnTo>
                <a:cubicBezTo>
                  <a:pt x="651701" y="1554749"/>
                  <a:pt x="750323" y="1653371"/>
                  <a:pt x="871979" y="1653371"/>
                </a:cubicBezTo>
                <a:lnTo>
                  <a:pt x="1034606" y="1653371"/>
                </a:lnTo>
                <a:lnTo>
                  <a:pt x="1034606" y="1793116"/>
                </a:lnTo>
                <a:lnTo>
                  <a:pt x="0" y="17931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0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34" grpId="0"/>
      <p:bldP spid="45" grpId="0"/>
      <p:bldP spid="56" grpId="0"/>
      <p:bldP spid="87" grpId="0"/>
      <p:bldP spid="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solidFill>
              <a:srgbClr val="AA8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solidFill>
            <a:srgbClr val="F2EDEA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rgbClr val="231A17"/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solidFill>
                  <a:srgbClr val="AA8C82"/>
                </a:soli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solidFill>
                <a:srgbClr val="AA8C82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231A17"/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solidFill>
                  <a:srgbClr val="AA8C82"/>
                </a:soli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AA8C8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rgbClr val="F2EDE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solidFill>
              <a:srgbClr val="AA8C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rgbClr val="231A17"/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rgbClr val="231A17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1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Font Style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12772</TotalTime>
  <Words>856</Words>
  <Application>Microsoft Office PowerPoint</Application>
  <PresentationFormat>Widescreen</PresentationFormat>
  <Paragraphs>176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Akira Expanded</vt:lpstr>
      <vt:lpstr>Arial</vt:lpstr>
      <vt:lpstr>Bungee</vt:lpstr>
      <vt:lpstr>Montserrat</vt:lpstr>
      <vt:lpstr>Montserrat ExtraBold</vt:lpstr>
      <vt:lpstr>Montserrat SemiBold</vt:lpstr>
      <vt:lpstr>Montserrat-Regular</vt:lpstr>
      <vt:lpstr>Pacifico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75</cp:revision>
  <dcterms:created xsi:type="dcterms:W3CDTF">2024-02-18T05:14:35Z</dcterms:created>
  <dcterms:modified xsi:type="dcterms:W3CDTF">2025-08-27T18:41:18Z</dcterms:modified>
</cp:coreProperties>
</file>